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4"/>
  </p:sldMasterIdLst>
  <p:notesMasterIdLst>
    <p:notesMasterId r:id="rId52"/>
  </p:notesMasterIdLst>
  <p:sldIdLst>
    <p:sldId id="256" r:id="rId5"/>
    <p:sldId id="257" r:id="rId6"/>
    <p:sldId id="258" r:id="rId7"/>
    <p:sldId id="266" r:id="rId8"/>
    <p:sldId id="323" r:id="rId9"/>
    <p:sldId id="301" r:id="rId10"/>
    <p:sldId id="324" r:id="rId11"/>
    <p:sldId id="327" r:id="rId12"/>
    <p:sldId id="330" r:id="rId13"/>
    <p:sldId id="328" r:id="rId14"/>
    <p:sldId id="304" r:id="rId15"/>
    <p:sldId id="329" r:id="rId16"/>
    <p:sldId id="305" r:id="rId17"/>
    <p:sldId id="331" r:id="rId18"/>
    <p:sldId id="306" r:id="rId19"/>
    <p:sldId id="351" r:id="rId20"/>
    <p:sldId id="307" r:id="rId21"/>
    <p:sldId id="352" r:id="rId22"/>
    <p:sldId id="308" r:id="rId23"/>
    <p:sldId id="353" r:id="rId24"/>
    <p:sldId id="309" r:id="rId25"/>
    <p:sldId id="354" r:id="rId26"/>
    <p:sldId id="311" r:id="rId27"/>
    <p:sldId id="355" r:id="rId28"/>
    <p:sldId id="310" r:id="rId29"/>
    <p:sldId id="270" r:id="rId30"/>
    <p:sldId id="325" r:id="rId31"/>
    <p:sldId id="312" r:id="rId32"/>
    <p:sldId id="271" r:id="rId33"/>
    <p:sldId id="332" r:id="rId34"/>
    <p:sldId id="334" r:id="rId35"/>
    <p:sldId id="335" r:id="rId36"/>
    <p:sldId id="336" r:id="rId37"/>
    <p:sldId id="337" r:id="rId38"/>
    <p:sldId id="339" r:id="rId39"/>
    <p:sldId id="340" r:id="rId40"/>
    <p:sldId id="341" r:id="rId41"/>
    <p:sldId id="342" r:id="rId42"/>
    <p:sldId id="343" r:id="rId43"/>
    <p:sldId id="344" r:id="rId44"/>
    <p:sldId id="345" r:id="rId45"/>
    <p:sldId id="346" r:id="rId46"/>
    <p:sldId id="348" r:id="rId47"/>
    <p:sldId id="349" r:id="rId48"/>
    <p:sldId id="350" r:id="rId49"/>
    <p:sldId id="269" r:id="rId50"/>
    <p:sldId id="338" r:id="rId51"/>
  </p:sldIdLst>
  <p:sldSz cx="9144000" cy="5143500" type="screen16x9"/>
  <p:notesSz cx="6858000" cy="9144000"/>
  <p:embeddedFontLst>
    <p:embeddedFont>
      <p:font typeface="Bebas Neue" panose="020B0606020202050201" pitchFamily="34" charset="0"/>
      <p:regular r:id="rId53"/>
    </p:embeddedFont>
    <p:embeddedFont>
      <p:font typeface="Calibri" panose="020F0502020204030204" pitchFamily="34" charset="0"/>
      <p:regular r:id="rId54"/>
      <p:bold r:id="rId55"/>
      <p:italic r:id="rId56"/>
      <p:boldItalic r:id="rId57"/>
    </p:embeddedFont>
    <p:embeddedFont>
      <p:font typeface="DM Sans" pitchFamily="2" charset="0"/>
      <p:regular r:id="rId58"/>
      <p:bold r:id="rId59"/>
      <p:italic r:id="rId60"/>
      <p:boldItalic r:id="rId61"/>
    </p:embeddedFont>
    <p:embeddedFont>
      <p:font typeface="Oswald" panose="00000500000000000000" pitchFamily="2" charset="0"/>
      <p:regular r:id="rId62"/>
      <p:bold r:id="rId63"/>
    </p:embeddedFont>
    <p:embeddedFont>
      <p:font typeface="Oswald ExtraLight" panose="00000300000000000000" pitchFamily="2" charset="0"/>
      <p:regular r:id="rId64"/>
      <p:bold r:id="rId65"/>
    </p:embeddedFont>
    <p:embeddedFont>
      <p:font typeface="Roboto Condensed Light" panose="02000000000000000000" pitchFamily="2" charset="0"/>
      <p:regular r:id="rId66"/>
      <p:italic r:id="rId6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601">
          <p15:clr>
            <a:srgbClr val="9AA0A6"/>
          </p15:clr>
        </p15:guide>
        <p15:guide id="2" orient="horz" pos="733">
          <p15:clr>
            <a:srgbClr val="9AA0A6"/>
          </p15:clr>
        </p15:guide>
        <p15:guide id="3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64745BC-D85B-4B54-A531-42F738E66B5B}" v="2540" dt="2022-06-20T17:06:18.838"/>
    <p1510:client id="{5B137E2A-399F-CD09-CC41-F289BAD370BE}" v="1063" dt="2022-06-20T17:06:37.149"/>
    <p1510:client id="{8863EC93-C9E0-4B98-8EAC-75F6E50E4FF9}" v="554" dt="2022-06-21T05:05:43.527"/>
    <p1510:client id="{A5B69AE9-CE47-8BFF-92F3-398F435BD950}" v="432" dt="2022-06-21T04:58:30.520"/>
  </p1510:revLst>
</p1510:revInfo>
</file>

<file path=ppt/tableStyles.xml><?xml version="1.0" encoding="utf-8"?>
<a:tblStyleLst xmlns:a="http://schemas.openxmlformats.org/drawingml/2006/main" def="{E5E6C776-3BCB-4D4F-9FB5-6F7C8AB07128}">
  <a:tblStyle styleId="{E5E6C776-3BCB-4D4F-9FB5-6F7C8AB0712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5196" autoAdjust="0"/>
  </p:normalViewPr>
  <p:slideViewPr>
    <p:cSldViewPr snapToGrid="0">
      <p:cViewPr varScale="1">
        <p:scale>
          <a:sx n="95" d="100"/>
          <a:sy n="95" d="100"/>
        </p:scale>
        <p:origin x="666" y="84"/>
      </p:cViewPr>
      <p:guideLst>
        <p:guide orient="horz" pos="601"/>
        <p:guide orient="horz" pos="733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font" Target="fonts/font11.fntdata"/><Relationship Id="rId68" Type="http://schemas.openxmlformats.org/officeDocument/2006/relationships/presProps" Target="presProps.xml"/><Relationship Id="rId7" Type="http://schemas.openxmlformats.org/officeDocument/2006/relationships/slide" Target="slides/slide3.xml"/><Relationship Id="rId71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font" Target="fonts/font1.fntdata"/><Relationship Id="rId58" Type="http://schemas.openxmlformats.org/officeDocument/2006/relationships/font" Target="fonts/font6.fntdata"/><Relationship Id="rId66" Type="http://schemas.openxmlformats.org/officeDocument/2006/relationships/font" Target="fonts/font14.fntdata"/><Relationship Id="rId5" Type="http://schemas.openxmlformats.org/officeDocument/2006/relationships/slide" Target="slides/slide1.xml"/><Relationship Id="rId61" Type="http://schemas.openxmlformats.org/officeDocument/2006/relationships/font" Target="fonts/font9.fntdata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font" Target="fonts/font4.fntdata"/><Relationship Id="rId64" Type="http://schemas.openxmlformats.org/officeDocument/2006/relationships/font" Target="fonts/font12.fntdata"/><Relationship Id="rId69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microsoft.com/office/2015/10/relationships/revisionInfo" Target="revisionInfo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font" Target="fonts/font7.fntdata"/><Relationship Id="rId67" Type="http://schemas.openxmlformats.org/officeDocument/2006/relationships/font" Target="fonts/font15.fntdata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font" Target="fonts/font2.fntdata"/><Relationship Id="rId62" Type="http://schemas.openxmlformats.org/officeDocument/2006/relationships/font" Target="fonts/font10.fntdata"/><Relationship Id="rId7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font" Target="fonts/font5.fntdata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Relationship Id="rId60" Type="http://schemas.openxmlformats.org/officeDocument/2006/relationships/font" Target="fonts/font8.fntdata"/><Relationship Id="rId65" Type="http://schemas.openxmlformats.org/officeDocument/2006/relationships/font" Target="fonts/font13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0e91f73e2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10e91f73e2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0e91f73e27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0e91f73e27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10d7ae03d46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" name="Google Shape;546;g10d7ae03d46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9" name="Google Shape;2219;g10e91f73e27_0_18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0" name="Google Shape;2220;g10e91f73e27_0_18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3" name="Google Shape;2233;g10e4f297b9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4" name="Google Shape;2234;g10e4f297b9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" name="Google Shape;2181;g10e91f73e27_0_18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2" name="Google Shape;2182;g10e91f73e27_0_18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gradFill>
          <a:gsLst>
            <a:gs pos="0">
              <a:schemeClr val="accent5"/>
            </a:gs>
            <a:gs pos="48000">
              <a:schemeClr val="accent4"/>
            </a:gs>
            <a:gs pos="100000">
              <a:schemeClr val="accent2"/>
            </a:gs>
          </a:gsLst>
          <a:lin ang="2698631" scaled="0"/>
        </a:gra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3225" y="967650"/>
            <a:ext cx="3972000" cy="302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900"/>
              <a:buNone/>
              <a:defRPr sz="5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3225" y="3995250"/>
            <a:ext cx="4359000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 rot="5400000">
            <a:off x="7002555" y="-662466"/>
            <a:ext cx="1673084" cy="3614193"/>
            <a:chOff x="7350442" y="2608992"/>
            <a:chExt cx="777239" cy="1673160"/>
          </a:xfrm>
        </p:grpSpPr>
        <p:sp>
          <p:nvSpPr>
            <p:cNvPr id="12" name="Google Shape;12;p2"/>
            <p:cNvSpPr/>
            <p:nvPr/>
          </p:nvSpPr>
          <p:spPr>
            <a:xfrm>
              <a:off x="7486745" y="2608992"/>
              <a:ext cx="300894" cy="898874"/>
            </a:xfrm>
            <a:custGeom>
              <a:avLst/>
              <a:gdLst/>
              <a:ahLst/>
              <a:cxnLst/>
              <a:rect l="l" t="t" r="r" b="b"/>
              <a:pathLst>
                <a:path w="300894" h="898874" extrusionOk="0">
                  <a:moveTo>
                    <a:pt x="16764" y="858488"/>
                  </a:moveTo>
                  <a:cubicBezTo>
                    <a:pt x="7334" y="860203"/>
                    <a:pt x="0" y="868585"/>
                    <a:pt x="0" y="878491"/>
                  </a:cubicBezTo>
                  <a:cubicBezTo>
                    <a:pt x="0" y="889730"/>
                    <a:pt x="9144" y="898874"/>
                    <a:pt x="20288" y="898874"/>
                  </a:cubicBezTo>
                  <a:cubicBezTo>
                    <a:pt x="31528" y="898874"/>
                    <a:pt x="40672" y="889730"/>
                    <a:pt x="40672" y="878491"/>
                  </a:cubicBezTo>
                  <a:cubicBezTo>
                    <a:pt x="40672" y="868585"/>
                    <a:pt x="33433" y="860203"/>
                    <a:pt x="23908" y="858488"/>
                  </a:cubicBezTo>
                  <a:lnTo>
                    <a:pt x="23908" y="733997"/>
                  </a:lnTo>
                  <a:lnTo>
                    <a:pt x="300895" y="457009"/>
                  </a:lnTo>
                  <a:lnTo>
                    <a:pt x="300895" y="0"/>
                  </a:lnTo>
                  <a:lnTo>
                    <a:pt x="293751" y="0"/>
                  </a:lnTo>
                  <a:lnTo>
                    <a:pt x="293751" y="454057"/>
                  </a:lnTo>
                  <a:lnTo>
                    <a:pt x="16764" y="731044"/>
                  </a:lnTo>
                  <a:lnTo>
                    <a:pt x="16764" y="858488"/>
                  </a:lnTo>
                  <a:close/>
                  <a:moveTo>
                    <a:pt x="33528" y="878491"/>
                  </a:moveTo>
                  <a:cubicBezTo>
                    <a:pt x="33528" y="885825"/>
                    <a:pt x="27622" y="891730"/>
                    <a:pt x="20288" y="891730"/>
                  </a:cubicBezTo>
                  <a:cubicBezTo>
                    <a:pt x="13049" y="891730"/>
                    <a:pt x="7144" y="885825"/>
                    <a:pt x="7144" y="878491"/>
                  </a:cubicBezTo>
                  <a:cubicBezTo>
                    <a:pt x="7144" y="872490"/>
                    <a:pt x="11239" y="867347"/>
                    <a:pt x="16764" y="865918"/>
                  </a:cubicBezTo>
                  <a:cubicBezTo>
                    <a:pt x="17907" y="865537"/>
                    <a:pt x="19050" y="865346"/>
                    <a:pt x="20288" y="865346"/>
                  </a:cubicBezTo>
                  <a:cubicBezTo>
                    <a:pt x="21526" y="865346"/>
                    <a:pt x="22765" y="865537"/>
                    <a:pt x="23908" y="865918"/>
                  </a:cubicBezTo>
                  <a:cubicBezTo>
                    <a:pt x="29527" y="867442"/>
                    <a:pt x="33528" y="872490"/>
                    <a:pt x="33528" y="8784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7430357" y="3185731"/>
              <a:ext cx="149161" cy="440054"/>
            </a:xfrm>
            <a:custGeom>
              <a:avLst/>
              <a:gdLst/>
              <a:ahLst/>
              <a:cxnLst/>
              <a:rect l="l" t="t" r="r" b="b"/>
              <a:pathLst>
                <a:path w="149161" h="440054" extrusionOk="0">
                  <a:moveTo>
                    <a:pt x="123349" y="30861"/>
                  </a:moveTo>
                  <a:cubicBezTo>
                    <a:pt x="125921" y="32575"/>
                    <a:pt x="129064" y="33528"/>
                    <a:pt x="132397" y="33528"/>
                  </a:cubicBezTo>
                  <a:cubicBezTo>
                    <a:pt x="141637" y="33528"/>
                    <a:pt x="149162" y="26003"/>
                    <a:pt x="149162" y="16764"/>
                  </a:cubicBezTo>
                  <a:cubicBezTo>
                    <a:pt x="149162" y="7525"/>
                    <a:pt x="141637" y="0"/>
                    <a:pt x="132397" y="0"/>
                  </a:cubicBezTo>
                  <a:cubicBezTo>
                    <a:pt x="123158" y="0"/>
                    <a:pt x="115634" y="7525"/>
                    <a:pt x="115634" y="16764"/>
                  </a:cubicBezTo>
                  <a:cubicBezTo>
                    <a:pt x="115634" y="20098"/>
                    <a:pt x="116586" y="23146"/>
                    <a:pt x="118301" y="25813"/>
                  </a:cubicBezTo>
                  <a:lnTo>
                    <a:pt x="16764" y="127349"/>
                  </a:lnTo>
                  <a:lnTo>
                    <a:pt x="16764" y="399669"/>
                  </a:lnTo>
                  <a:cubicBezTo>
                    <a:pt x="7334" y="401384"/>
                    <a:pt x="0" y="409765"/>
                    <a:pt x="0" y="419671"/>
                  </a:cubicBezTo>
                  <a:cubicBezTo>
                    <a:pt x="0" y="430911"/>
                    <a:pt x="9144" y="440055"/>
                    <a:pt x="20288" y="440055"/>
                  </a:cubicBezTo>
                  <a:cubicBezTo>
                    <a:pt x="31528" y="440055"/>
                    <a:pt x="40672" y="430911"/>
                    <a:pt x="40672" y="419671"/>
                  </a:cubicBezTo>
                  <a:cubicBezTo>
                    <a:pt x="40672" y="409765"/>
                    <a:pt x="33433" y="401384"/>
                    <a:pt x="23908" y="399669"/>
                  </a:cubicBezTo>
                  <a:lnTo>
                    <a:pt x="23908" y="130302"/>
                  </a:lnTo>
                  <a:lnTo>
                    <a:pt x="123349" y="30861"/>
                  </a:lnTo>
                  <a:close/>
                  <a:moveTo>
                    <a:pt x="33623" y="419671"/>
                  </a:moveTo>
                  <a:cubicBezTo>
                    <a:pt x="33623" y="427006"/>
                    <a:pt x="27718" y="432911"/>
                    <a:pt x="20384" y="432911"/>
                  </a:cubicBezTo>
                  <a:cubicBezTo>
                    <a:pt x="13145" y="432911"/>
                    <a:pt x="7239" y="427006"/>
                    <a:pt x="7239" y="419671"/>
                  </a:cubicBezTo>
                  <a:cubicBezTo>
                    <a:pt x="7239" y="413671"/>
                    <a:pt x="11335" y="408527"/>
                    <a:pt x="16859" y="407098"/>
                  </a:cubicBezTo>
                  <a:cubicBezTo>
                    <a:pt x="18002" y="406717"/>
                    <a:pt x="19145" y="406527"/>
                    <a:pt x="20384" y="406527"/>
                  </a:cubicBezTo>
                  <a:cubicBezTo>
                    <a:pt x="21622" y="406527"/>
                    <a:pt x="22860" y="406717"/>
                    <a:pt x="24003" y="407098"/>
                  </a:cubicBezTo>
                  <a:cubicBezTo>
                    <a:pt x="29623" y="408622"/>
                    <a:pt x="33623" y="413671"/>
                    <a:pt x="33623" y="4196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7350442" y="2713767"/>
              <a:ext cx="389000" cy="777335"/>
            </a:xfrm>
            <a:custGeom>
              <a:avLst/>
              <a:gdLst/>
              <a:ahLst/>
              <a:cxnLst/>
              <a:rect l="l" t="t" r="r" b="b"/>
              <a:pathLst>
                <a:path w="389000" h="777335" extrusionOk="0">
                  <a:moveTo>
                    <a:pt x="297466" y="400812"/>
                  </a:moveTo>
                  <a:lnTo>
                    <a:pt x="188976" y="400812"/>
                  </a:lnTo>
                  <a:lnTo>
                    <a:pt x="16669" y="573024"/>
                  </a:lnTo>
                  <a:lnTo>
                    <a:pt x="16669" y="736949"/>
                  </a:lnTo>
                  <a:cubicBezTo>
                    <a:pt x="7144" y="738664"/>
                    <a:pt x="0" y="747046"/>
                    <a:pt x="0" y="757047"/>
                  </a:cubicBezTo>
                  <a:cubicBezTo>
                    <a:pt x="0" y="768191"/>
                    <a:pt x="9049" y="777335"/>
                    <a:pt x="20288" y="777335"/>
                  </a:cubicBezTo>
                  <a:cubicBezTo>
                    <a:pt x="31432" y="777335"/>
                    <a:pt x="40576" y="768191"/>
                    <a:pt x="40576" y="757047"/>
                  </a:cubicBezTo>
                  <a:cubicBezTo>
                    <a:pt x="40576" y="747046"/>
                    <a:pt x="33242" y="738664"/>
                    <a:pt x="23813" y="736949"/>
                  </a:cubicBezTo>
                  <a:lnTo>
                    <a:pt x="23813" y="575977"/>
                  </a:lnTo>
                  <a:lnTo>
                    <a:pt x="191929" y="407956"/>
                  </a:lnTo>
                  <a:lnTo>
                    <a:pt x="300418" y="407956"/>
                  </a:lnTo>
                  <a:lnTo>
                    <a:pt x="372237" y="336042"/>
                  </a:lnTo>
                  <a:lnTo>
                    <a:pt x="372237" y="40291"/>
                  </a:lnTo>
                  <a:cubicBezTo>
                    <a:pt x="381667" y="38576"/>
                    <a:pt x="389001" y="30289"/>
                    <a:pt x="389001" y="20288"/>
                  </a:cubicBezTo>
                  <a:cubicBezTo>
                    <a:pt x="389001" y="9049"/>
                    <a:pt x="379857" y="0"/>
                    <a:pt x="368713" y="0"/>
                  </a:cubicBezTo>
                  <a:cubicBezTo>
                    <a:pt x="357473" y="0"/>
                    <a:pt x="348329" y="9049"/>
                    <a:pt x="348329" y="20288"/>
                  </a:cubicBezTo>
                  <a:cubicBezTo>
                    <a:pt x="348329" y="30289"/>
                    <a:pt x="355568" y="38576"/>
                    <a:pt x="365093" y="40291"/>
                  </a:cubicBezTo>
                  <a:lnTo>
                    <a:pt x="365093" y="333089"/>
                  </a:lnTo>
                  <a:lnTo>
                    <a:pt x="297466" y="400812"/>
                  </a:lnTo>
                  <a:close/>
                  <a:moveTo>
                    <a:pt x="33433" y="757047"/>
                  </a:moveTo>
                  <a:cubicBezTo>
                    <a:pt x="33433" y="764286"/>
                    <a:pt x="27527" y="770192"/>
                    <a:pt x="20288" y="770192"/>
                  </a:cubicBezTo>
                  <a:cubicBezTo>
                    <a:pt x="13049" y="770192"/>
                    <a:pt x="7144" y="764286"/>
                    <a:pt x="7144" y="757047"/>
                  </a:cubicBezTo>
                  <a:cubicBezTo>
                    <a:pt x="7144" y="750951"/>
                    <a:pt x="11144" y="745903"/>
                    <a:pt x="16669" y="744379"/>
                  </a:cubicBezTo>
                  <a:cubicBezTo>
                    <a:pt x="17812" y="743998"/>
                    <a:pt x="19050" y="743807"/>
                    <a:pt x="20288" y="743807"/>
                  </a:cubicBezTo>
                  <a:cubicBezTo>
                    <a:pt x="21526" y="743807"/>
                    <a:pt x="22669" y="743998"/>
                    <a:pt x="23813" y="744379"/>
                  </a:cubicBezTo>
                  <a:cubicBezTo>
                    <a:pt x="29337" y="745808"/>
                    <a:pt x="33433" y="750951"/>
                    <a:pt x="33433" y="757047"/>
                  </a:cubicBezTo>
                  <a:close/>
                  <a:moveTo>
                    <a:pt x="355473" y="20288"/>
                  </a:moveTo>
                  <a:cubicBezTo>
                    <a:pt x="355473" y="13049"/>
                    <a:pt x="361379" y="7144"/>
                    <a:pt x="368713" y="7144"/>
                  </a:cubicBezTo>
                  <a:cubicBezTo>
                    <a:pt x="375952" y="7144"/>
                    <a:pt x="381857" y="13049"/>
                    <a:pt x="381857" y="20288"/>
                  </a:cubicBezTo>
                  <a:cubicBezTo>
                    <a:pt x="381857" y="26289"/>
                    <a:pt x="377761" y="31432"/>
                    <a:pt x="372237" y="32861"/>
                  </a:cubicBezTo>
                  <a:cubicBezTo>
                    <a:pt x="371094" y="33242"/>
                    <a:pt x="369951" y="33433"/>
                    <a:pt x="368713" y="33433"/>
                  </a:cubicBezTo>
                  <a:cubicBezTo>
                    <a:pt x="367474" y="33433"/>
                    <a:pt x="366236" y="33242"/>
                    <a:pt x="365093" y="32861"/>
                  </a:cubicBezTo>
                  <a:cubicBezTo>
                    <a:pt x="359473" y="31337"/>
                    <a:pt x="355473" y="26289"/>
                    <a:pt x="355473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7860696" y="2608992"/>
              <a:ext cx="266985" cy="1341405"/>
            </a:xfrm>
            <a:custGeom>
              <a:avLst/>
              <a:gdLst/>
              <a:ahLst/>
              <a:cxnLst/>
              <a:rect l="l" t="t" r="r" b="b"/>
              <a:pathLst>
                <a:path w="266985" h="1341405" extrusionOk="0">
                  <a:moveTo>
                    <a:pt x="266986" y="744569"/>
                  </a:moveTo>
                  <a:lnTo>
                    <a:pt x="266986" y="0"/>
                  </a:lnTo>
                  <a:lnTo>
                    <a:pt x="259842" y="0"/>
                  </a:lnTo>
                  <a:lnTo>
                    <a:pt x="259842" y="741617"/>
                  </a:lnTo>
                  <a:lnTo>
                    <a:pt x="13145" y="988314"/>
                  </a:lnTo>
                  <a:lnTo>
                    <a:pt x="13145" y="1308259"/>
                  </a:lnTo>
                  <a:cubicBezTo>
                    <a:pt x="5620" y="1309878"/>
                    <a:pt x="0" y="1316546"/>
                    <a:pt x="0" y="1324642"/>
                  </a:cubicBezTo>
                  <a:cubicBezTo>
                    <a:pt x="0" y="1333881"/>
                    <a:pt x="7525" y="1341406"/>
                    <a:pt x="16764" y="1341406"/>
                  </a:cubicBezTo>
                  <a:cubicBezTo>
                    <a:pt x="26003" y="1341406"/>
                    <a:pt x="33528" y="1333881"/>
                    <a:pt x="33528" y="1324642"/>
                  </a:cubicBezTo>
                  <a:cubicBezTo>
                    <a:pt x="33528" y="1316641"/>
                    <a:pt x="27908" y="1309973"/>
                    <a:pt x="20384" y="1308259"/>
                  </a:cubicBezTo>
                  <a:lnTo>
                    <a:pt x="20384" y="991267"/>
                  </a:lnTo>
                  <a:lnTo>
                    <a:pt x="266986" y="74456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7616094" y="2608992"/>
              <a:ext cx="370998" cy="1562195"/>
            </a:xfrm>
            <a:custGeom>
              <a:avLst/>
              <a:gdLst/>
              <a:ahLst/>
              <a:cxnLst/>
              <a:rect l="l" t="t" r="r" b="b"/>
              <a:pathLst>
                <a:path w="370998" h="1562195" extrusionOk="0">
                  <a:moveTo>
                    <a:pt x="158496" y="1521905"/>
                  </a:moveTo>
                  <a:lnTo>
                    <a:pt x="158496" y="1225868"/>
                  </a:lnTo>
                  <a:lnTo>
                    <a:pt x="95155" y="1162431"/>
                  </a:lnTo>
                  <a:lnTo>
                    <a:pt x="95155" y="939070"/>
                  </a:lnTo>
                  <a:lnTo>
                    <a:pt x="156210" y="878014"/>
                  </a:lnTo>
                  <a:lnTo>
                    <a:pt x="156210" y="839534"/>
                  </a:lnTo>
                  <a:lnTo>
                    <a:pt x="317659" y="678085"/>
                  </a:lnTo>
                  <a:cubicBezTo>
                    <a:pt x="320897" y="680466"/>
                    <a:pt x="324898" y="681800"/>
                    <a:pt x="329184" y="681800"/>
                  </a:cubicBezTo>
                  <a:cubicBezTo>
                    <a:pt x="340423" y="681800"/>
                    <a:pt x="349568" y="672655"/>
                    <a:pt x="349568" y="661511"/>
                  </a:cubicBezTo>
                  <a:cubicBezTo>
                    <a:pt x="349568" y="650272"/>
                    <a:pt x="340423" y="641128"/>
                    <a:pt x="329184" y="641128"/>
                  </a:cubicBezTo>
                  <a:cubicBezTo>
                    <a:pt x="318040" y="641128"/>
                    <a:pt x="308896" y="650272"/>
                    <a:pt x="308896" y="661511"/>
                  </a:cubicBezTo>
                  <a:cubicBezTo>
                    <a:pt x="308896" y="665797"/>
                    <a:pt x="310229" y="669798"/>
                    <a:pt x="312611" y="673037"/>
                  </a:cubicBezTo>
                  <a:lnTo>
                    <a:pt x="267843" y="717804"/>
                  </a:lnTo>
                  <a:lnTo>
                    <a:pt x="267843" y="635413"/>
                  </a:lnTo>
                  <a:lnTo>
                    <a:pt x="370999" y="532257"/>
                  </a:lnTo>
                  <a:lnTo>
                    <a:pt x="370999" y="273844"/>
                  </a:lnTo>
                  <a:lnTo>
                    <a:pt x="319183" y="222028"/>
                  </a:lnTo>
                  <a:lnTo>
                    <a:pt x="319183" y="0"/>
                  </a:lnTo>
                  <a:lnTo>
                    <a:pt x="312039" y="0"/>
                  </a:lnTo>
                  <a:lnTo>
                    <a:pt x="312039" y="503777"/>
                  </a:lnTo>
                  <a:lnTo>
                    <a:pt x="16669" y="799147"/>
                  </a:lnTo>
                  <a:lnTo>
                    <a:pt x="16669" y="1479995"/>
                  </a:lnTo>
                  <a:cubicBezTo>
                    <a:pt x="7144" y="1481709"/>
                    <a:pt x="0" y="1490091"/>
                    <a:pt x="0" y="1500092"/>
                  </a:cubicBezTo>
                  <a:cubicBezTo>
                    <a:pt x="0" y="1511237"/>
                    <a:pt x="9049" y="1520381"/>
                    <a:pt x="20288" y="1520381"/>
                  </a:cubicBezTo>
                  <a:cubicBezTo>
                    <a:pt x="31528" y="1520381"/>
                    <a:pt x="40577" y="1511237"/>
                    <a:pt x="40577" y="1500092"/>
                  </a:cubicBezTo>
                  <a:cubicBezTo>
                    <a:pt x="40577" y="1490091"/>
                    <a:pt x="33338" y="1481709"/>
                    <a:pt x="23813" y="1479995"/>
                  </a:cubicBezTo>
                  <a:lnTo>
                    <a:pt x="23813" y="802100"/>
                  </a:lnTo>
                  <a:lnTo>
                    <a:pt x="319183" y="506730"/>
                  </a:lnTo>
                  <a:lnTo>
                    <a:pt x="319183" y="232124"/>
                  </a:lnTo>
                  <a:lnTo>
                    <a:pt x="363855" y="276796"/>
                  </a:lnTo>
                  <a:lnTo>
                    <a:pt x="363855" y="529304"/>
                  </a:lnTo>
                  <a:lnTo>
                    <a:pt x="260699" y="632460"/>
                  </a:lnTo>
                  <a:lnTo>
                    <a:pt x="260699" y="724948"/>
                  </a:lnTo>
                  <a:lnTo>
                    <a:pt x="260699" y="724948"/>
                  </a:lnTo>
                  <a:lnTo>
                    <a:pt x="149066" y="836485"/>
                  </a:lnTo>
                  <a:lnTo>
                    <a:pt x="149066" y="874967"/>
                  </a:lnTo>
                  <a:lnTo>
                    <a:pt x="95155" y="928973"/>
                  </a:lnTo>
                  <a:lnTo>
                    <a:pt x="95155" y="821341"/>
                  </a:lnTo>
                  <a:lnTo>
                    <a:pt x="178498" y="738092"/>
                  </a:lnTo>
                  <a:cubicBezTo>
                    <a:pt x="181737" y="740473"/>
                    <a:pt x="185738" y="741807"/>
                    <a:pt x="190024" y="741807"/>
                  </a:cubicBezTo>
                  <a:cubicBezTo>
                    <a:pt x="201263" y="741807"/>
                    <a:pt x="210312" y="732663"/>
                    <a:pt x="210312" y="721423"/>
                  </a:cubicBezTo>
                  <a:cubicBezTo>
                    <a:pt x="210312" y="710279"/>
                    <a:pt x="201263" y="701135"/>
                    <a:pt x="190024" y="701135"/>
                  </a:cubicBezTo>
                  <a:cubicBezTo>
                    <a:pt x="178784" y="701135"/>
                    <a:pt x="169736" y="710279"/>
                    <a:pt x="169736" y="721423"/>
                  </a:cubicBezTo>
                  <a:cubicBezTo>
                    <a:pt x="169736" y="725805"/>
                    <a:pt x="171069" y="729805"/>
                    <a:pt x="173355" y="733044"/>
                  </a:cubicBezTo>
                  <a:lnTo>
                    <a:pt x="88011" y="818388"/>
                  </a:lnTo>
                  <a:lnTo>
                    <a:pt x="88011" y="1165384"/>
                  </a:lnTo>
                  <a:lnTo>
                    <a:pt x="151352" y="1228820"/>
                  </a:lnTo>
                  <a:lnTo>
                    <a:pt x="151352" y="1521905"/>
                  </a:lnTo>
                  <a:cubicBezTo>
                    <a:pt x="141732" y="1523524"/>
                    <a:pt x="134493" y="1531906"/>
                    <a:pt x="134493" y="1541907"/>
                  </a:cubicBezTo>
                  <a:cubicBezTo>
                    <a:pt x="134493" y="1553147"/>
                    <a:pt x="143542" y="1562195"/>
                    <a:pt x="154781" y="1562195"/>
                  </a:cubicBezTo>
                  <a:cubicBezTo>
                    <a:pt x="166021" y="1562195"/>
                    <a:pt x="175070" y="1553147"/>
                    <a:pt x="175070" y="1541907"/>
                  </a:cubicBezTo>
                  <a:cubicBezTo>
                    <a:pt x="175070" y="1532001"/>
                    <a:pt x="167926" y="1523714"/>
                    <a:pt x="158496" y="1521905"/>
                  </a:cubicBezTo>
                  <a:close/>
                  <a:moveTo>
                    <a:pt x="316039" y="661511"/>
                  </a:moveTo>
                  <a:cubicBezTo>
                    <a:pt x="316039" y="654177"/>
                    <a:pt x="321945" y="648272"/>
                    <a:pt x="329184" y="648272"/>
                  </a:cubicBezTo>
                  <a:cubicBezTo>
                    <a:pt x="336518" y="648272"/>
                    <a:pt x="342424" y="654177"/>
                    <a:pt x="342424" y="661511"/>
                  </a:cubicBezTo>
                  <a:cubicBezTo>
                    <a:pt x="342424" y="668750"/>
                    <a:pt x="336518" y="674656"/>
                    <a:pt x="329184" y="674656"/>
                  </a:cubicBezTo>
                  <a:cubicBezTo>
                    <a:pt x="326898" y="674656"/>
                    <a:pt x="324707" y="674084"/>
                    <a:pt x="322802" y="672941"/>
                  </a:cubicBezTo>
                  <a:cubicBezTo>
                    <a:pt x="320707" y="671798"/>
                    <a:pt x="318897" y="669988"/>
                    <a:pt x="317754" y="667893"/>
                  </a:cubicBezTo>
                  <a:cubicBezTo>
                    <a:pt x="316611" y="665988"/>
                    <a:pt x="316039" y="663797"/>
                    <a:pt x="316039" y="661511"/>
                  </a:cubicBezTo>
                  <a:close/>
                  <a:moveTo>
                    <a:pt x="33433" y="1500092"/>
                  </a:moveTo>
                  <a:cubicBezTo>
                    <a:pt x="33433" y="1507331"/>
                    <a:pt x="27527" y="1513237"/>
                    <a:pt x="20288" y="1513237"/>
                  </a:cubicBezTo>
                  <a:cubicBezTo>
                    <a:pt x="13049" y="1513237"/>
                    <a:pt x="7144" y="1507331"/>
                    <a:pt x="7144" y="1500092"/>
                  </a:cubicBezTo>
                  <a:cubicBezTo>
                    <a:pt x="7144" y="1493996"/>
                    <a:pt x="11144" y="1488948"/>
                    <a:pt x="16669" y="1487424"/>
                  </a:cubicBezTo>
                  <a:cubicBezTo>
                    <a:pt x="17812" y="1487043"/>
                    <a:pt x="19050" y="1486853"/>
                    <a:pt x="20288" y="1486853"/>
                  </a:cubicBezTo>
                  <a:cubicBezTo>
                    <a:pt x="21527" y="1486853"/>
                    <a:pt x="22670" y="1487043"/>
                    <a:pt x="23813" y="1487424"/>
                  </a:cubicBezTo>
                  <a:cubicBezTo>
                    <a:pt x="29337" y="1488853"/>
                    <a:pt x="33433" y="1493996"/>
                    <a:pt x="33433" y="1500092"/>
                  </a:cubicBezTo>
                  <a:close/>
                  <a:moveTo>
                    <a:pt x="176879" y="721423"/>
                  </a:moveTo>
                  <a:cubicBezTo>
                    <a:pt x="176879" y="714184"/>
                    <a:pt x="182785" y="708279"/>
                    <a:pt x="190024" y="708279"/>
                  </a:cubicBezTo>
                  <a:cubicBezTo>
                    <a:pt x="197263" y="708279"/>
                    <a:pt x="203168" y="714184"/>
                    <a:pt x="203168" y="721423"/>
                  </a:cubicBezTo>
                  <a:cubicBezTo>
                    <a:pt x="203168" y="728758"/>
                    <a:pt x="197263" y="734663"/>
                    <a:pt x="190024" y="734663"/>
                  </a:cubicBezTo>
                  <a:cubicBezTo>
                    <a:pt x="187738" y="734663"/>
                    <a:pt x="185547" y="734092"/>
                    <a:pt x="183642" y="732949"/>
                  </a:cubicBezTo>
                  <a:cubicBezTo>
                    <a:pt x="181546" y="731806"/>
                    <a:pt x="179737" y="730091"/>
                    <a:pt x="178594" y="727901"/>
                  </a:cubicBezTo>
                  <a:cubicBezTo>
                    <a:pt x="177451" y="725996"/>
                    <a:pt x="176879" y="723805"/>
                    <a:pt x="176879" y="721423"/>
                  </a:cubicBezTo>
                  <a:close/>
                  <a:moveTo>
                    <a:pt x="154781" y="1555052"/>
                  </a:moveTo>
                  <a:cubicBezTo>
                    <a:pt x="147542" y="1555052"/>
                    <a:pt x="141637" y="1549146"/>
                    <a:pt x="141637" y="1541907"/>
                  </a:cubicBezTo>
                  <a:cubicBezTo>
                    <a:pt x="141637" y="1535811"/>
                    <a:pt x="145733" y="1530763"/>
                    <a:pt x="151352" y="1529239"/>
                  </a:cubicBezTo>
                  <a:cubicBezTo>
                    <a:pt x="152495" y="1528953"/>
                    <a:pt x="153638" y="1528763"/>
                    <a:pt x="154781" y="1528763"/>
                  </a:cubicBezTo>
                  <a:cubicBezTo>
                    <a:pt x="156115" y="1528763"/>
                    <a:pt x="157353" y="1528953"/>
                    <a:pt x="158496" y="1529334"/>
                  </a:cubicBezTo>
                  <a:cubicBezTo>
                    <a:pt x="163925" y="1530953"/>
                    <a:pt x="167926" y="1536002"/>
                    <a:pt x="167926" y="1541907"/>
                  </a:cubicBezTo>
                  <a:cubicBezTo>
                    <a:pt x="167926" y="1549146"/>
                    <a:pt x="162020" y="1555052"/>
                    <a:pt x="154781" y="15550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7666005" y="3837621"/>
              <a:ext cx="75628" cy="444531"/>
            </a:xfrm>
            <a:custGeom>
              <a:avLst/>
              <a:gdLst/>
              <a:ahLst/>
              <a:cxnLst/>
              <a:rect l="l" t="t" r="r" b="b"/>
              <a:pathLst>
                <a:path w="75628" h="444531" extrusionOk="0">
                  <a:moveTo>
                    <a:pt x="58865" y="404146"/>
                  </a:moveTo>
                  <a:lnTo>
                    <a:pt x="58865" y="53816"/>
                  </a:lnTo>
                  <a:lnTo>
                    <a:pt x="30861" y="25813"/>
                  </a:lnTo>
                  <a:cubicBezTo>
                    <a:pt x="32576" y="23241"/>
                    <a:pt x="33528" y="20098"/>
                    <a:pt x="33528" y="16764"/>
                  </a:cubicBezTo>
                  <a:cubicBezTo>
                    <a:pt x="33528" y="7525"/>
                    <a:pt x="26003" y="0"/>
                    <a:pt x="16764" y="0"/>
                  </a:cubicBezTo>
                  <a:cubicBezTo>
                    <a:pt x="7525" y="0"/>
                    <a:pt x="0" y="7525"/>
                    <a:pt x="0" y="16764"/>
                  </a:cubicBezTo>
                  <a:cubicBezTo>
                    <a:pt x="0" y="26003"/>
                    <a:pt x="7525" y="33528"/>
                    <a:pt x="16764" y="33528"/>
                  </a:cubicBezTo>
                  <a:cubicBezTo>
                    <a:pt x="20098" y="33528"/>
                    <a:pt x="23146" y="32480"/>
                    <a:pt x="25813" y="30861"/>
                  </a:cubicBezTo>
                  <a:lnTo>
                    <a:pt x="25813" y="30861"/>
                  </a:lnTo>
                  <a:lnTo>
                    <a:pt x="51721" y="56769"/>
                  </a:lnTo>
                  <a:lnTo>
                    <a:pt x="51721" y="404146"/>
                  </a:lnTo>
                  <a:cubicBezTo>
                    <a:pt x="42196" y="405860"/>
                    <a:pt x="34957" y="414242"/>
                    <a:pt x="34957" y="424148"/>
                  </a:cubicBezTo>
                  <a:cubicBezTo>
                    <a:pt x="34957" y="435388"/>
                    <a:pt x="44101" y="444532"/>
                    <a:pt x="55341" y="444532"/>
                  </a:cubicBezTo>
                  <a:cubicBezTo>
                    <a:pt x="66485" y="444532"/>
                    <a:pt x="75629" y="435388"/>
                    <a:pt x="75629" y="424148"/>
                  </a:cubicBezTo>
                  <a:cubicBezTo>
                    <a:pt x="75629" y="414242"/>
                    <a:pt x="68294" y="405860"/>
                    <a:pt x="58865" y="404146"/>
                  </a:cubicBezTo>
                  <a:close/>
                  <a:moveTo>
                    <a:pt x="55341" y="437388"/>
                  </a:moveTo>
                  <a:cubicBezTo>
                    <a:pt x="48006" y="437388"/>
                    <a:pt x="42101" y="431483"/>
                    <a:pt x="42101" y="424148"/>
                  </a:cubicBezTo>
                  <a:cubicBezTo>
                    <a:pt x="42101" y="418147"/>
                    <a:pt x="46101" y="413099"/>
                    <a:pt x="51721" y="411575"/>
                  </a:cubicBezTo>
                  <a:cubicBezTo>
                    <a:pt x="52864" y="411194"/>
                    <a:pt x="54102" y="411004"/>
                    <a:pt x="55341" y="411004"/>
                  </a:cubicBezTo>
                  <a:cubicBezTo>
                    <a:pt x="56579" y="411004"/>
                    <a:pt x="57722" y="411194"/>
                    <a:pt x="58865" y="411575"/>
                  </a:cubicBezTo>
                  <a:cubicBezTo>
                    <a:pt x="64389" y="413004"/>
                    <a:pt x="68485" y="418147"/>
                    <a:pt x="68485" y="424148"/>
                  </a:cubicBezTo>
                  <a:cubicBezTo>
                    <a:pt x="68485" y="431483"/>
                    <a:pt x="62579" y="437388"/>
                    <a:pt x="55341" y="4373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7350442" y="3539870"/>
              <a:ext cx="240982" cy="701039"/>
            </a:xfrm>
            <a:custGeom>
              <a:avLst/>
              <a:gdLst/>
              <a:ahLst/>
              <a:cxnLst/>
              <a:rect l="l" t="t" r="r" b="b"/>
              <a:pathLst>
                <a:path w="240982" h="701039" extrusionOk="0">
                  <a:moveTo>
                    <a:pt x="227838" y="667893"/>
                  </a:moveTo>
                  <a:lnTo>
                    <a:pt x="227838" y="410146"/>
                  </a:lnTo>
                  <a:lnTo>
                    <a:pt x="160210" y="342519"/>
                  </a:lnTo>
                  <a:lnTo>
                    <a:pt x="160210" y="214503"/>
                  </a:lnTo>
                  <a:cubicBezTo>
                    <a:pt x="169545" y="212693"/>
                    <a:pt x="176689" y="204407"/>
                    <a:pt x="176689" y="194596"/>
                  </a:cubicBezTo>
                  <a:cubicBezTo>
                    <a:pt x="176689" y="183356"/>
                    <a:pt x="167545" y="174308"/>
                    <a:pt x="156400" y="174308"/>
                  </a:cubicBezTo>
                  <a:cubicBezTo>
                    <a:pt x="145161" y="174308"/>
                    <a:pt x="136017" y="183356"/>
                    <a:pt x="136017" y="194596"/>
                  </a:cubicBezTo>
                  <a:cubicBezTo>
                    <a:pt x="136017" y="204597"/>
                    <a:pt x="143446" y="212979"/>
                    <a:pt x="153067" y="214598"/>
                  </a:cubicBezTo>
                  <a:lnTo>
                    <a:pt x="153067" y="345472"/>
                  </a:lnTo>
                  <a:lnTo>
                    <a:pt x="220694" y="413099"/>
                  </a:lnTo>
                  <a:lnTo>
                    <a:pt x="220694" y="493681"/>
                  </a:lnTo>
                  <a:lnTo>
                    <a:pt x="103441" y="376428"/>
                  </a:lnTo>
                  <a:lnTo>
                    <a:pt x="103441" y="216122"/>
                  </a:lnTo>
                  <a:lnTo>
                    <a:pt x="23813" y="136493"/>
                  </a:lnTo>
                  <a:lnTo>
                    <a:pt x="23813" y="40291"/>
                  </a:lnTo>
                  <a:cubicBezTo>
                    <a:pt x="33242" y="38576"/>
                    <a:pt x="40576" y="30290"/>
                    <a:pt x="40576" y="20288"/>
                  </a:cubicBezTo>
                  <a:cubicBezTo>
                    <a:pt x="40576" y="9144"/>
                    <a:pt x="31432" y="0"/>
                    <a:pt x="20288" y="0"/>
                  </a:cubicBezTo>
                  <a:cubicBezTo>
                    <a:pt x="9049" y="0"/>
                    <a:pt x="0" y="9144"/>
                    <a:pt x="0" y="20288"/>
                  </a:cubicBezTo>
                  <a:cubicBezTo>
                    <a:pt x="0" y="30290"/>
                    <a:pt x="7144" y="38576"/>
                    <a:pt x="16669" y="40291"/>
                  </a:cubicBezTo>
                  <a:lnTo>
                    <a:pt x="16669" y="139446"/>
                  </a:lnTo>
                  <a:lnTo>
                    <a:pt x="96298" y="219075"/>
                  </a:lnTo>
                  <a:lnTo>
                    <a:pt x="96298" y="379381"/>
                  </a:lnTo>
                  <a:lnTo>
                    <a:pt x="220694" y="503777"/>
                  </a:lnTo>
                  <a:lnTo>
                    <a:pt x="220694" y="667893"/>
                  </a:lnTo>
                  <a:cubicBezTo>
                    <a:pt x="213169" y="669512"/>
                    <a:pt x="207454" y="676180"/>
                    <a:pt x="207454" y="684276"/>
                  </a:cubicBezTo>
                  <a:cubicBezTo>
                    <a:pt x="207454" y="693515"/>
                    <a:pt x="214979" y="701040"/>
                    <a:pt x="224218" y="701040"/>
                  </a:cubicBezTo>
                  <a:cubicBezTo>
                    <a:pt x="233458" y="701040"/>
                    <a:pt x="240982" y="693515"/>
                    <a:pt x="240982" y="684276"/>
                  </a:cubicBezTo>
                  <a:cubicBezTo>
                    <a:pt x="240887" y="676275"/>
                    <a:pt x="235267" y="669608"/>
                    <a:pt x="227838" y="667893"/>
                  </a:cubicBezTo>
                  <a:close/>
                  <a:moveTo>
                    <a:pt x="143161" y="194596"/>
                  </a:moveTo>
                  <a:cubicBezTo>
                    <a:pt x="143161" y="187357"/>
                    <a:pt x="149066" y="181451"/>
                    <a:pt x="156400" y="181451"/>
                  </a:cubicBezTo>
                  <a:cubicBezTo>
                    <a:pt x="163639" y="181451"/>
                    <a:pt x="169545" y="187357"/>
                    <a:pt x="169545" y="194596"/>
                  </a:cubicBezTo>
                  <a:cubicBezTo>
                    <a:pt x="169545" y="200501"/>
                    <a:pt x="165640" y="205550"/>
                    <a:pt x="160210" y="207074"/>
                  </a:cubicBezTo>
                  <a:cubicBezTo>
                    <a:pt x="158972" y="207550"/>
                    <a:pt x="157734" y="207740"/>
                    <a:pt x="156400" y="207740"/>
                  </a:cubicBezTo>
                  <a:cubicBezTo>
                    <a:pt x="155257" y="207740"/>
                    <a:pt x="154114" y="207550"/>
                    <a:pt x="153067" y="207264"/>
                  </a:cubicBezTo>
                  <a:cubicBezTo>
                    <a:pt x="147352" y="205835"/>
                    <a:pt x="143161" y="200692"/>
                    <a:pt x="143161" y="194596"/>
                  </a:cubicBezTo>
                  <a:close/>
                  <a:moveTo>
                    <a:pt x="7144" y="20288"/>
                  </a:moveTo>
                  <a:cubicBezTo>
                    <a:pt x="7144" y="13049"/>
                    <a:pt x="13049" y="7144"/>
                    <a:pt x="20288" y="7144"/>
                  </a:cubicBezTo>
                  <a:cubicBezTo>
                    <a:pt x="27527" y="7144"/>
                    <a:pt x="33433" y="13049"/>
                    <a:pt x="33433" y="20288"/>
                  </a:cubicBezTo>
                  <a:cubicBezTo>
                    <a:pt x="33433" y="26289"/>
                    <a:pt x="29337" y="31433"/>
                    <a:pt x="23813" y="32861"/>
                  </a:cubicBezTo>
                  <a:cubicBezTo>
                    <a:pt x="22669" y="33242"/>
                    <a:pt x="21526" y="33433"/>
                    <a:pt x="20288" y="33433"/>
                  </a:cubicBezTo>
                  <a:cubicBezTo>
                    <a:pt x="19050" y="33433"/>
                    <a:pt x="17812" y="33242"/>
                    <a:pt x="16669" y="32861"/>
                  </a:cubicBezTo>
                  <a:cubicBezTo>
                    <a:pt x="11144" y="31337"/>
                    <a:pt x="7144" y="26289"/>
                    <a:pt x="7144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7557897" y="2823590"/>
              <a:ext cx="322706" cy="857440"/>
            </a:xfrm>
            <a:custGeom>
              <a:avLst/>
              <a:gdLst/>
              <a:ahLst/>
              <a:cxnLst/>
              <a:rect l="l" t="t" r="r" b="b"/>
              <a:pathLst>
                <a:path w="322706" h="857440" extrusionOk="0">
                  <a:moveTo>
                    <a:pt x="20098" y="824293"/>
                  </a:moveTo>
                  <a:lnTo>
                    <a:pt x="20098" y="561213"/>
                  </a:lnTo>
                  <a:lnTo>
                    <a:pt x="309563" y="271748"/>
                  </a:lnTo>
                  <a:lnTo>
                    <a:pt x="309563" y="33147"/>
                  </a:lnTo>
                  <a:cubicBezTo>
                    <a:pt x="317087" y="31528"/>
                    <a:pt x="322707" y="24860"/>
                    <a:pt x="322707" y="16764"/>
                  </a:cubicBezTo>
                  <a:cubicBezTo>
                    <a:pt x="322707" y="7525"/>
                    <a:pt x="315182" y="0"/>
                    <a:pt x="305943" y="0"/>
                  </a:cubicBezTo>
                  <a:cubicBezTo>
                    <a:pt x="296704" y="0"/>
                    <a:pt x="289179" y="7525"/>
                    <a:pt x="289179" y="16764"/>
                  </a:cubicBezTo>
                  <a:cubicBezTo>
                    <a:pt x="289179" y="24765"/>
                    <a:pt x="294799" y="31432"/>
                    <a:pt x="302323" y="33147"/>
                  </a:cubicBezTo>
                  <a:lnTo>
                    <a:pt x="302323" y="268796"/>
                  </a:lnTo>
                  <a:lnTo>
                    <a:pt x="12859" y="558260"/>
                  </a:lnTo>
                  <a:lnTo>
                    <a:pt x="12859" y="824389"/>
                  </a:lnTo>
                  <a:cubicBezTo>
                    <a:pt x="5524" y="826103"/>
                    <a:pt x="0" y="832771"/>
                    <a:pt x="0" y="840676"/>
                  </a:cubicBezTo>
                  <a:cubicBezTo>
                    <a:pt x="0" y="849916"/>
                    <a:pt x="7525" y="857441"/>
                    <a:pt x="16764" y="857441"/>
                  </a:cubicBezTo>
                  <a:cubicBezTo>
                    <a:pt x="26003" y="857441"/>
                    <a:pt x="33528" y="849916"/>
                    <a:pt x="33528" y="840676"/>
                  </a:cubicBezTo>
                  <a:cubicBezTo>
                    <a:pt x="33528" y="832580"/>
                    <a:pt x="27718" y="825818"/>
                    <a:pt x="20098" y="8242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BLANK_1_1_1_2_1_1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8"/>
          <p:cNvSpPr txBox="1">
            <a:spLocks noGrp="1"/>
          </p:cNvSpPr>
          <p:nvPr>
            <p:ph type="title"/>
          </p:nvPr>
        </p:nvSpPr>
        <p:spPr>
          <a:xfrm>
            <a:off x="4720925" y="539500"/>
            <a:ext cx="3191400" cy="57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grpSp>
        <p:nvGrpSpPr>
          <p:cNvPr id="127" name="Google Shape;127;p18"/>
          <p:cNvGrpSpPr/>
          <p:nvPr/>
        </p:nvGrpSpPr>
        <p:grpSpPr>
          <a:xfrm rot="-5399868" flipH="1">
            <a:off x="480934" y="-830736"/>
            <a:ext cx="2029371" cy="4383847"/>
            <a:chOff x="7350442" y="2608992"/>
            <a:chExt cx="777239" cy="1673160"/>
          </a:xfrm>
        </p:grpSpPr>
        <p:sp>
          <p:nvSpPr>
            <p:cNvPr id="128" name="Google Shape;128;p18"/>
            <p:cNvSpPr/>
            <p:nvPr/>
          </p:nvSpPr>
          <p:spPr>
            <a:xfrm>
              <a:off x="7486745" y="2608992"/>
              <a:ext cx="300894" cy="898874"/>
            </a:xfrm>
            <a:custGeom>
              <a:avLst/>
              <a:gdLst/>
              <a:ahLst/>
              <a:cxnLst/>
              <a:rect l="l" t="t" r="r" b="b"/>
              <a:pathLst>
                <a:path w="300894" h="898874" extrusionOk="0">
                  <a:moveTo>
                    <a:pt x="16764" y="858488"/>
                  </a:moveTo>
                  <a:cubicBezTo>
                    <a:pt x="7334" y="860203"/>
                    <a:pt x="0" y="868585"/>
                    <a:pt x="0" y="878491"/>
                  </a:cubicBezTo>
                  <a:cubicBezTo>
                    <a:pt x="0" y="889730"/>
                    <a:pt x="9144" y="898874"/>
                    <a:pt x="20288" y="898874"/>
                  </a:cubicBezTo>
                  <a:cubicBezTo>
                    <a:pt x="31528" y="898874"/>
                    <a:pt x="40672" y="889730"/>
                    <a:pt x="40672" y="878491"/>
                  </a:cubicBezTo>
                  <a:cubicBezTo>
                    <a:pt x="40672" y="868585"/>
                    <a:pt x="33433" y="860203"/>
                    <a:pt x="23908" y="858488"/>
                  </a:cubicBezTo>
                  <a:lnTo>
                    <a:pt x="23908" y="733997"/>
                  </a:lnTo>
                  <a:lnTo>
                    <a:pt x="300895" y="457009"/>
                  </a:lnTo>
                  <a:lnTo>
                    <a:pt x="300895" y="0"/>
                  </a:lnTo>
                  <a:lnTo>
                    <a:pt x="293751" y="0"/>
                  </a:lnTo>
                  <a:lnTo>
                    <a:pt x="293751" y="454057"/>
                  </a:lnTo>
                  <a:lnTo>
                    <a:pt x="16764" y="731044"/>
                  </a:lnTo>
                  <a:lnTo>
                    <a:pt x="16764" y="858488"/>
                  </a:lnTo>
                  <a:close/>
                  <a:moveTo>
                    <a:pt x="33528" y="878491"/>
                  </a:moveTo>
                  <a:cubicBezTo>
                    <a:pt x="33528" y="885825"/>
                    <a:pt x="27622" y="891730"/>
                    <a:pt x="20288" y="891730"/>
                  </a:cubicBezTo>
                  <a:cubicBezTo>
                    <a:pt x="13049" y="891730"/>
                    <a:pt x="7144" y="885825"/>
                    <a:pt x="7144" y="878491"/>
                  </a:cubicBezTo>
                  <a:cubicBezTo>
                    <a:pt x="7144" y="872490"/>
                    <a:pt x="11239" y="867347"/>
                    <a:pt x="16764" y="865918"/>
                  </a:cubicBezTo>
                  <a:cubicBezTo>
                    <a:pt x="17907" y="865537"/>
                    <a:pt x="19050" y="865346"/>
                    <a:pt x="20288" y="865346"/>
                  </a:cubicBezTo>
                  <a:cubicBezTo>
                    <a:pt x="21526" y="865346"/>
                    <a:pt x="22765" y="865537"/>
                    <a:pt x="23908" y="865918"/>
                  </a:cubicBezTo>
                  <a:cubicBezTo>
                    <a:pt x="29527" y="867442"/>
                    <a:pt x="33528" y="872490"/>
                    <a:pt x="33528" y="8784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" name="Google Shape;129;p18"/>
            <p:cNvSpPr/>
            <p:nvPr/>
          </p:nvSpPr>
          <p:spPr>
            <a:xfrm>
              <a:off x="7430357" y="3185731"/>
              <a:ext cx="149161" cy="440054"/>
            </a:xfrm>
            <a:custGeom>
              <a:avLst/>
              <a:gdLst/>
              <a:ahLst/>
              <a:cxnLst/>
              <a:rect l="l" t="t" r="r" b="b"/>
              <a:pathLst>
                <a:path w="149161" h="440054" extrusionOk="0">
                  <a:moveTo>
                    <a:pt x="123349" y="30861"/>
                  </a:moveTo>
                  <a:cubicBezTo>
                    <a:pt x="125921" y="32575"/>
                    <a:pt x="129064" y="33528"/>
                    <a:pt x="132397" y="33528"/>
                  </a:cubicBezTo>
                  <a:cubicBezTo>
                    <a:pt x="141637" y="33528"/>
                    <a:pt x="149162" y="26003"/>
                    <a:pt x="149162" y="16764"/>
                  </a:cubicBezTo>
                  <a:cubicBezTo>
                    <a:pt x="149162" y="7525"/>
                    <a:pt x="141637" y="0"/>
                    <a:pt x="132397" y="0"/>
                  </a:cubicBezTo>
                  <a:cubicBezTo>
                    <a:pt x="123158" y="0"/>
                    <a:pt x="115634" y="7525"/>
                    <a:pt x="115634" y="16764"/>
                  </a:cubicBezTo>
                  <a:cubicBezTo>
                    <a:pt x="115634" y="20098"/>
                    <a:pt x="116586" y="23146"/>
                    <a:pt x="118301" y="25813"/>
                  </a:cubicBezTo>
                  <a:lnTo>
                    <a:pt x="16764" y="127349"/>
                  </a:lnTo>
                  <a:lnTo>
                    <a:pt x="16764" y="399669"/>
                  </a:lnTo>
                  <a:cubicBezTo>
                    <a:pt x="7334" y="401384"/>
                    <a:pt x="0" y="409765"/>
                    <a:pt x="0" y="419671"/>
                  </a:cubicBezTo>
                  <a:cubicBezTo>
                    <a:pt x="0" y="430911"/>
                    <a:pt x="9144" y="440055"/>
                    <a:pt x="20288" y="440055"/>
                  </a:cubicBezTo>
                  <a:cubicBezTo>
                    <a:pt x="31528" y="440055"/>
                    <a:pt x="40672" y="430911"/>
                    <a:pt x="40672" y="419671"/>
                  </a:cubicBezTo>
                  <a:cubicBezTo>
                    <a:pt x="40672" y="409765"/>
                    <a:pt x="33433" y="401384"/>
                    <a:pt x="23908" y="399669"/>
                  </a:cubicBezTo>
                  <a:lnTo>
                    <a:pt x="23908" y="130302"/>
                  </a:lnTo>
                  <a:lnTo>
                    <a:pt x="123349" y="30861"/>
                  </a:lnTo>
                  <a:close/>
                  <a:moveTo>
                    <a:pt x="33623" y="419671"/>
                  </a:moveTo>
                  <a:cubicBezTo>
                    <a:pt x="33623" y="427006"/>
                    <a:pt x="27718" y="432911"/>
                    <a:pt x="20384" y="432911"/>
                  </a:cubicBezTo>
                  <a:cubicBezTo>
                    <a:pt x="13145" y="432911"/>
                    <a:pt x="7239" y="427006"/>
                    <a:pt x="7239" y="419671"/>
                  </a:cubicBezTo>
                  <a:cubicBezTo>
                    <a:pt x="7239" y="413671"/>
                    <a:pt x="11335" y="408527"/>
                    <a:pt x="16859" y="407098"/>
                  </a:cubicBezTo>
                  <a:cubicBezTo>
                    <a:pt x="18002" y="406717"/>
                    <a:pt x="19145" y="406527"/>
                    <a:pt x="20384" y="406527"/>
                  </a:cubicBezTo>
                  <a:cubicBezTo>
                    <a:pt x="21622" y="406527"/>
                    <a:pt x="22860" y="406717"/>
                    <a:pt x="24003" y="407098"/>
                  </a:cubicBezTo>
                  <a:cubicBezTo>
                    <a:pt x="29623" y="408622"/>
                    <a:pt x="33623" y="413671"/>
                    <a:pt x="33623" y="4196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" name="Google Shape;130;p18"/>
            <p:cNvSpPr/>
            <p:nvPr/>
          </p:nvSpPr>
          <p:spPr>
            <a:xfrm>
              <a:off x="7350442" y="2713767"/>
              <a:ext cx="389000" cy="777335"/>
            </a:xfrm>
            <a:custGeom>
              <a:avLst/>
              <a:gdLst/>
              <a:ahLst/>
              <a:cxnLst/>
              <a:rect l="l" t="t" r="r" b="b"/>
              <a:pathLst>
                <a:path w="389000" h="777335" extrusionOk="0">
                  <a:moveTo>
                    <a:pt x="297466" y="400812"/>
                  </a:moveTo>
                  <a:lnTo>
                    <a:pt x="188976" y="400812"/>
                  </a:lnTo>
                  <a:lnTo>
                    <a:pt x="16669" y="573024"/>
                  </a:lnTo>
                  <a:lnTo>
                    <a:pt x="16669" y="736949"/>
                  </a:lnTo>
                  <a:cubicBezTo>
                    <a:pt x="7144" y="738664"/>
                    <a:pt x="0" y="747046"/>
                    <a:pt x="0" y="757047"/>
                  </a:cubicBezTo>
                  <a:cubicBezTo>
                    <a:pt x="0" y="768191"/>
                    <a:pt x="9049" y="777335"/>
                    <a:pt x="20288" y="777335"/>
                  </a:cubicBezTo>
                  <a:cubicBezTo>
                    <a:pt x="31432" y="777335"/>
                    <a:pt x="40576" y="768191"/>
                    <a:pt x="40576" y="757047"/>
                  </a:cubicBezTo>
                  <a:cubicBezTo>
                    <a:pt x="40576" y="747046"/>
                    <a:pt x="33242" y="738664"/>
                    <a:pt x="23813" y="736949"/>
                  </a:cubicBezTo>
                  <a:lnTo>
                    <a:pt x="23813" y="575977"/>
                  </a:lnTo>
                  <a:lnTo>
                    <a:pt x="191929" y="407956"/>
                  </a:lnTo>
                  <a:lnTo>
                    <a:pt x="300418" y="407956"/>
                  </a:lnTo>
                  <a:lnTo>
                    <a:pt x="372237" y="336042"/>
                  </a:lnTo>
                  <a:lnTo>
                    <a:pt x="372237" y="40291"/>
                  </a:lnTo>
                  <a:cubicBezTo>
                    <a:pt x="381667" y="38576"/>
                    <a:pt x="389001" y="30289"/>
                    <a:pt x="389001" y="20288"/>
                  </a:cubicBezTo>
                  <a:cubicBezTo>
                    <a:pt x="389001" y="9049"/>
                    <a:pt x="379857" y="0"/>
                    <a:pt x="368713" y="0"/>
                  </a:cubicBezTo>
                  <a:cubicBezTo>
                    <a:pt x="357473" y="0"/>
                    <a:pt x="348329" y="9049"/>
                    <a:pt x="348329" y="20288"/>
                  </a:cubicBezTo>
                  <a:cubicBezTo>
                    <a:pt x="348329" y="30289"/>
                    <a:pt x="355568" y="38576"/>
                    <a:pt x="365093" y="40291"/>
                  </a:cubicBezTo>
                  <a:lnTo>
                    <a:pt x="365093" y="333089"/>
                  </a:lnTo>
                  <a:lnTo>
                    <a:pt x="297466" y="400812"/>
                  </a:lnTo>
                  <a:close/>
                  <a:moveTo>
                    <a:pt x="33433" y="757047"/>
                  </a:moveTo>
                  <a:cubicBezTo>
                    <a:pt x="33433" y="764286"/>
                    <a:pt x="27527" y="770192"/>
                    <a:pt x="20288" y="770192"/>
                  </a:cubicBezTo>
                  <a:cubicBezTo>
                    <a:pt x="13049" y="770192"/>
                    <a:pt x="7144" y="764286"/>
                    <a:pt x="7144" y="757047"/>
                  </a:cubicBezTo>
                  <a:cubicBezTo>
                    <a:pt x="7144" y="750951"/>
                    <a:pt x="11144" y="745903"/>
                    <a:pt x="16669" y="744379"/>
                  </a:cubicBezTo>
                  <a:cubicBezTo>
                    <a:pt x="17812" y="743998"/>
                    <a:pt x="19050" y="743807"/>
                    <a:pt x="20288" y="743807"/>
                  </a:cubicBezTo>
                  <a:cubicBezTo>
                    <a:pt x="21526" y="743807"/>
                    <a:pt x="22669" y="743998"/>
                    <a:pt x="23813" y="744379"/>
                  </a:cubicBezTo>
                  <a:cubicBezTo>
                    <a:pt x="29337" y="745808"/>
                    <a:pt x="33433" y="750951"/>
                    <a:pt x="33433" y="757047"/>
                  </a:cubicBezTo>
                  <a:close/>
                  <a:moveTo>
                    <a:pt x="355473" y="20288"/>
                  </a:moveTo>
                  <a:cubicBezTo>
                    <a:pt x="355473" y="13049"/>
                    <a:pt x="361379" y="7144"/>
                    <a:pt x="368713" y="7144"/>
                  </a:cubicBezTo>
                  <a:cubicBezTo>
                    <a:pt x="375952" y="7144"/>
                    <a:pt x="381857" y="13049"/>
                    <a:pt x="381857" y="20288"/>
                  </a:cubicBezTo>
                  <a:cubicBezTo>
                    <a:pt x="381857" y="26289"/>
                    <a:pt x="377761" y="31432"/>
                    <a:pt x="372237" y="32861"/>
                  </a:cubicBezTo>
                  <a:cubicBezTo>
                    <a:pt x="371094" y="33242"/>
                    <a:pt x="369951" y="33433"/>
                    <a:pt x="368713" y="33433"/>
                  </a:cubicBezTo>
                  <a:cubicBezTo>
                    <a:pt x="367474" y="33433"/>
                    <a:pt x="366236" y="33242"/>
                    <a:pt x="365093" y="32861"/>
                  </a:cubicBezTo>
                  <a:cubicBezTo>
                    <a:pt x="359473" y="31337"/>
                    <a:pt x="355473" y="26289"/>
                    <a:pt x="355473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" name="Google Shape;131;p18"/>
            <p:cNvSpPr/>
            <p:nvPr/>
          </p:nvSpPr>
          <p:spPr>
            <a:xfrm>
              <a:off x="7860696" y="2608992"/>
              <a:ext cx="266985" cy="1341405"/>
            </a:xfrm>
            <a:custGeom>
              <a:avLst/>
              <a:gdLst/>
              <a:ahLst/>
              <a:cxnLst/>
              <a:rect l="l" t="t" r="r" b="b"/>
              <a:pathLst>
                <a:path w="266985" h="1341405" extrusionOk="0">
                  <a:moveTo>
                    <a:pt x="266986" y="744569"/>
                  </a:moveTo>
                  <a:lnTo>
                    <a:pt x="266986" y="0"/>
                  </a:lnTo>
                  <a:lnTo>
                    <a:pt x="259842" y="0"/>
                  </a:lnTo>
                  <a:lnTo>
                    <a:pt x="259842" y="741617"/>
                  </a:lnTo>
                  <a:lnTo>
                    <a:pt x="13145" y="988314"/>
                  </a:lnTo>
                  <a:lnTo>
                    <a:pt x="13145" y="1308259"/>
                  </a:lnTo>
                  <a:cubicBezTo>
                    <a:pt x="5620" y="1309878"/>
                    <a:pt x="0" y="1316546"/>
                    <a:pt x="0" y="1324642"/>
                  </a:cubicBezTo>
                  <a:cubicBezTo>
                    <a:pt x="0" y="1333881"/>
                    <a:pt x="7525" y="1341406"/>
                    <a:pt x="16764" y="1341406"/>
                  </a:cubicBezTo>
                  <a:cubicBezTo>
                    <a:pt x="26003" y="1341406"/>
                    <a:pt x="33528" y="1333881"/>
                    <a:pt x="33528" y="1324642"/>
                  </a:cubicBezTo>
                  <a:cubicBezTo>
                    <a:pt x="33528" y="1316641"/>
                    <a:pt x="27908" y="1309973"/>
                    <a:pt x="20384" y="1308259"/>
                  </a:cubicBezTo>
                  <a:lnTo>
                    <a:pt x="20384" y="991267"/>
                  </a:lnTo>
                  <a:lnTo>
                    <a:pt x="266986" y="74456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" name="Google Shape;132;p18"/>
            <p:cNvSpPr/>
            <p:nvPr/>
          </p:nvSpPr>
          <p:spPr>
            <a:xfrm>
              <a:off x="7616094" y="2608992"/>
              <a:ext cx="370998" cy="1562195"/>
            </a:xfrm>
            <a:custGeom>
              <a:avLst/>
              <a:gdLst/>
              <a:ahLst/>
              <a:cxnLst/>
              <a:rect l="l" t="t" r="r" b="b"/>
              <a:pathLst>
                <a:path w="370998" h="1562195" extrusionOk="0">
                  <a:moveTo>
                    <a:pt x="158496" y="1521905"/>
                  </a:moveTo>
                  <a:lnTo>
                    <a:pt x="158496" y="1225868"/>
                  </a:lnTo>
                  <a:lnTo>
                    <a:pt x="95155" y="1162431"/>
                  </a:lnTo>
                  <a:lnTo>
                    <a:pt x="95155" y="939070"/>
                  </a:lnTo>
                  <a:lnTo>
                    <a:pt x="156210" y="878014"/>
                  </a:lnTo>
                  <a:lnTo>
                    <a:pt x="156210" y="839534"/>
                  </a:lnTo>
                  <a:lnTo>
                    <a:pt x="317659" y="678085"/>
                  </a:lnTo>
                  <a:cubicBezTo>
                    <a:pt x="320897" y="680466"/>
                    <a:pt x="324898" y="681800"/>
                    <a:pt x="329184" y="681800"/>
                  </a:cubicBezTo>
                  <a:cubicBezTo>
                    <a:pt x="340423" y="681800"/>
                    <a:pt x="349568" y="672655"/>
                    <a:pt x="349568" y="661511"/>
                  </a:cubicBezTo>
                  <a:cubicBezTo>
                    <a:pt x="349568" y="650272"/>
                    <a:pt x="340423" y="641128"/>
                    <a:pt x="329184" y="641128"/>
                  </a:cubicBezTo>
                  <a:cubicBezTo>
                    <a:pt x="318040" y="641128"/>
                    <a:pt x="308896" y="650272"/>
                    <a:pt x="308896" y="661511"/>
                  </a:cubicBezTo>
                  <a:cubicBezTo>
                    <a:pt x="308896" y="665797"/>
                    <a:pt x="310229" y="669798"/>
                    <a:pt x="312611" y="673037"/>
                  </a:cubicBezTo>
                  <a:lnTo>
                    <a:pt x="267843" y="717804"/>
                  </a:lnTo>
                  <a:lnTo>
                    <a:pt x="267843" y="635413"/>
                  </a:lnTo>
                  <a:lnTo>
                    <a:pt x="370999" y="532257"/>
                  </a:lnTo>
                  <a:lnTo>
                    <a:pt x="370999" y="273844"/>
                  </a:lnTo>
                  <a:lnTo>
                    <a:pt x="319183" y="222028"/>
                  </a:lnTo>
                  <a:lnTo>
                    <a:pt x="319183" y="0"/>
                  </a:lnTo>
                  <a:lnTo>
                    <a:pt x="312039" y="0"/>
                  </a:lnTo>
                  <a:lnTo>
                    <a:pt x="312039" y="503777"/>
                  </a:lnTo>
                  <a:lnTo>
                    <a:pt x="16669" y="799147"/>
                  </a:lnTo>
                  <a:lnTo>
                    <a:pt x="16669" y="1479995"/>
                  </a:lnTo>
                  <a:cubicBezTo>
                    <a:pt x="7144" y="1481709"/>
                    <a:pt x="0" y="1490091"/>
                    <a:pt x="0" y="1500092"/>
                  </a:cubicBezTo>
                  <a:cubicBezTo>
                    <a:pt x="0" y="1511237"/>
                    <a:pt x="9049" y="1520381"/>
                    <a:pt x="20288" y="1520381"/>
                  </a:cubicBezTo>
                  <a:cubicBezTo>
                    <a:pt x="31528" y="1520381"/>
                    <a:pt x="40577" y="1511237"/>
                    <a:pt x="40577" y="1500092"/>
                  </a:cubicBezTo>
                  <a:cubicBezTo>
                    <a:pt x="40577" y="1490091"/>
                    <a:pt x="33338" y="1481709"/>
                    <a:pt x="23813" y="1479995"/>
                  </a:cubicBezTo>
                  <a:lnTo>
                    <a:pt x="23813" y="802100"/>
                  </a:lnTo>
                  <a:lnTo>
                    <a:pt x="319183" y="506730"/>
                  </a:lnTo>
                  <a:lnTo>
                    <a:pt x="319183" y="232124"/>
                  </a:lnTo>
                  <a:lnTo>
                    <a:pt x="363855" y="276796"/>
                  </a:lnTo>
                  <a:lnTo>
                    <a:pt x="363855" y="529304"/>
                  </a:lnTo>
                  <a:lnTo>
                    <a:pt x="260699" y="632460"/>
                  </a:lnTo>
                  <a:lnTo>
                    <a:pt x="260699" y="724948"/>
                  </a:lnTo>
                  <a:lnTo>
                    <a:pt x="260699" y="724948"/>
                  </a:lnTo>
                  <a:lnTo>
                    <a:pt x="149066" y="836485"/>
                  </a:lnTo>
                  <a:lnTo>
                    <a:pt x="149066" y="874967"/>
                  </a:lnTo>
                  <a:lnTo>
                    <a:pt x="95155" y="928973"/>
                  </a:lnTo>
                  <a:lnTo>
                    <a:pt x="95155" y="821341"/>
                  </a:lnTo>
                  <a:lnTo>
                    <a:pt x="178498" y="738092"/>
                  </a:lnTo>
                  <a:cubicBezTo>
                    <a:pt x="181737" y="740473"/>
                    <a:pt x="185738" y="741807"/>
                    <a:pt x="190024" y="741807"/>
                  </a:cubicBezTo>
                  <a:cubicBezTo>
                    <a:pt x="201263" y="741807"/>
                    <a:pt x="210312" y="732663"/>
                    <a:pt x="210312" y="721423"/>
                  </a:cubicBezTo>
                  <a:cubicBezTo>
                    <a:pt x="210312" y="710279"/>
                    <a:pt x="201263" y="701135"/>
                    <a:pt x="190024" y="701135"/>
                  </a:cubicBezTo>
                  <a:cubicBezTo>
                    <a:pt x="178784" y="701135"/>
                    <a:pt x="169736" y="710279"/>
                    <a:pt x="169736" y="721423"/>
                  </a:cubicBezTo>
                  <a:cubicBezTo>
                    <a:pt x="169736" y="725805"/>
                    <a:pt x="171069" y="729805"/>
                    <a:pt x="173355" y="733044"/>
                  </a:cubicBezTo>
                  <a:lnTo>
                    <a:pt x="88011" y="818388"/>
                  </a:lnTo>
                  <a:lnTo>
                    <a:pt x="88011" y="1165384"/>
                  </a:lnTo>
                  <a:lnTo>
                    <a:pt x="151352" y="1228820"/>
                  </a:lnTo>
                  <a:lnTo>
                    <a:pt x="151352" y="1521905"/>
                  </a:lnTo>
                  <a:cubicBezTo>
                    <a:pt x="141732" y="1523524"/>
                    <a:pt x="134493" y="1531906"/>
                    <a:pt x="134493" y="1541907"/>
                  </a:cubicBezTo>
                  <a:cubicBezTo>
                    <a:pt x="134493" y="1553147"/>
                    <a:pt x="143542" y="1562195"/>
                    <a:pt x="154781" y="1562195"/>
                  </a:cubicBezTo>
                  <a:cubicBezTo>
                    <a:pt x="166021" y="1562195"/>
                    <a:pt x="175070" y="1553147"/>
                    <a:pt x="175070" y="1541907"/>
                  </a:cubicBezTo>
                  <a:cubicBezTo>
                    <a:pt x="175070" y="1532001"/>
                    <a:pt x="167926" y="1523714"/>
                    <a:pt x="158496" y="1521905"/>
                  </a:cubicBezTo>
                  <a:close/>
                  <a:moveTo>
                    <a:pt x="316039" y="661511"/>
                  </a:moveTo>
                  <a:cubicBezTo>
                    <a:pt x="316039" y="654177"/>
                    <a:pt x="321945" y="648272"/>
                    <a:pt x="329184" y="648272"/>
                  </a:cubicBezTo>
                  <a:cubicBezTo>
                    <a:pt x="336518" y="648272"/>
                    <a:pt x="342424" y="654177"/>
                    <a:pt x="342424" y="661511"/>
                  </a:cubicBezTo>
                  <a:cubicBezTo>
                    <a:pt x="342424" y="668750"/>
                    <a:pt x="336518" y="674656"/>
                    <a:pt x="329184" y="674656"/>
                  </a:cubicBezTo>
                  <a:cubicBezTo>
                    <a:pt x="326898" y="674656"/>
                    <a:pt x="324707" y="674084"/>
                    <a:pt x="322802" y="672941"/>
                  </a:cubicBezTo>
                  <a:cubicBezTo>
                    <a:pt x="320707" y="671798"/>
                    <a:pt x="318897" y="669988"/>
                    <a:pt x="317754" y="667893"/>
                  </a:cubicBezTo>
                  <a:cubicBezTo>
                    <a:pt x="316611" y="665988"/>
                    <a:pt x="316039" y="663797"/>
                    <a:pt x="316039" y="661511"/>
                  </a:cubicBezTo>
                  <a:close/>
                  <a:moveTo>
                    <a:pt x="33433" y="1500092"/>
                  </a:moveTo>
                  <a:cubicBezTo>
                    <a:pt x="33433" y="1507331"/>
                    <a:pt x="27527" y="1513237"/>
                    <a:pt x="20288" y="1513237"/>
                  </a:cubicBezTo>
                  <a:cubicBezTo>
                    <a:pt x="13049" y="1513237"/>
                    <a:pt x="7144" y="1507331"/>
                    <a:pt x="7144" y="1500092"/>
                  </a:cubicBezTo>
                  <a:cubicBezTo>
                    <a:pt x="7144" y="1493996"/>
                    <a:pt x="11144" y="1488948"/>
                    <a:pt x="16669" y="1487424"/>
                  </a:cubicBezTo>
                  <a:cubicBezTo>
                    <a:pt x="17812" y="1487043"/>
                    <a:pt x="19050" y="1486853"/>
                    <a:pt x="20288" y="1486853"/>
                  </a:cubicBezTo>
                  <a:cubicBezTo>
                    <a:pt x="21527" y="1486853"/>
                    <a:pt x="22670" y="1487043"/>
                    <a:pt x="23813" y="1487424"/>
                  </a:cubicBezTo>
                  <a:cubicBezTo>
                    <a:pt x="29337" y="1488853"/>
                    <a:pt x="33433" y="1493996"/>
                    <a:pt x="33433" y="1500092"/>
                  </a:cubicBezTo>
                  <a:close/>
                  <a:moveTo>
                    <a:pt x="176879" y="721423"/>
                  </a:moveTo>
                  <a:cubicBezTo>
                    <a:pt x="176879" y="714184"/>
                    <a:pt x="182785" y="708279"/>
                    <a:pt x="190024" y="708279"/>
                  </a:cubicBezTo>
                  <a:cubicBezTo>
                    <a:pt x="197263" y="708279"/>
                    <a:pt x="203168" y="714184"/>
                    <a:pt x="203168" y="721423"/>
                  </a:cubicBezTo>
                  <a:cubicBezTo>
                    <a:pt x="203168" y="728758"/>
                    <a:pt x="197263" y="734663"/>
                    <a:pt x="190024" y="734663"/>
                  </a:cubicBezTo>
                  <a:cubicBezTo>
                    <a:pt x="187738" y="734663"/>
                    <a:pt x="185547" y="734092"/>
                    <a:pt x="183642" y="732949"/>
                  </a:cubicBezTo>
                  <a:cubicBezTo>
                    <a:pt x="181546" y="731806"/>
                    <a:pt x="179737" y="730091"/>
                    <a:pt x="178594" y="727901"/>
                  </a:cubicBezTo>
                  <a:cubicBezTo>
                    <a:pt x="177451" y="725996"/>
                    <a:pt x="176879" y="723805"/>
                    <a:pt x="176879" y="721423"/>
                  </a:cubicBezTo>
                  <a:close/>
                  <a:moveTo>
                    <a:pt x="154781" y="1555052"/>
                  </a:moveTo>
                  <a:cubicBezTo>
                    <a:pt x="147542" y="1555052"/>
                    <a:pt x="141637" y="1549146"/>
                    <a:pt x="141637" y="1541907"/>
                  </a:cubicBezTo>
                  <a:cubicBezTo>
                    <a:pt x="141637" y="1535811"/>
                    <a:pt x="145733" y="1530763"/>
                    <a:pt x="151352" y="1529239"/>
                  </a:cubicBezTo>
                  <a:cubicBezTo>
                    <a:pt x="152495" y="1528953"/>
                    <a:pt x="153638" y="1528763"/>
                    <a:pt x="154781" y="1528763"/>
                  </a:cubicBezTo>
                  <a:cubicBezTo>
                    <a:pt x="156115" y="1528763"/>
                    <a:pt x="157353" y="1528953"/>
                    <a:pt x="158496" y="1529334"/>
                  </a:cubicBezTo>
                  <a:cubicBezTo>
                    <a:pt x="163925" y="1530953"/>
                    <a:pt x="167926" y="1536002"/>
                    <a:pt x="167926" y="1541907"/>
                  </a:cubicBezTo>
                  <a:cubicBezTo>
                    <a:pt x="167926" y="1549146"/>
                    <a:pt x="162020" y="1555052"/>
                    <a:pt x="154781" y="15550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Google Shape;133;p18"/>
            <p:cNvSpPr/>
            <p:nvPr/>
          </p:nvSpPr>
          <p:spPr>
            <a:xfrm>
              <a:off x="7666005" y="3837621"/>
              <a:ext cx="75628" cy="444531"/>
            </a:xfrm>
            <a:custGeom>
              <a:avLst/>
              <a:gdLst/>
              <a:ahLst/>
              <a:cxnLst/>
              <a:rect l="l" t="t" r="r" b="b"/>
              <a:pathLst>
                <a:path w="75628" h="444531" extrusionOk="0">
                  <a:moveTo>
                    <a:pt x="58865" y="404146"/>
                  </a:moveTo>
                  <a:lnTo>
                    <a:pt x="58865" y="53816"/>
                  </a:lnTo>
                  <a:lnTo>
                    <a:pt x="30861" y="25813"/>
                  </a:lnTo>
                  <a:cubicBezTo>
                    <a:pt x="32576" y="23241"/>
                    <a:pt x="33528" y="20098"/>
                    <a:pt x="33528" y="16764"/>
                  </a:cubicBezTo>
                  <a:cubicBezTo>
                    <a:pt x="33528" y="7525"/>
                    <a:pt x="26003" y="0"/>
                    <a:pt x="16764" y="0"/>
                  </a:cubicBezTo>
                  <a:cubicBezTo>
                    <a:pt x="7525" y="0"/>
                    <a:pt x="0" y="7525"/>
                    <a:pt x="0" y="16764"/>
                  </a:cubicBezTo>
                  <a:cubicBezTo>
                    <a:pt x="0" y="26003"/>
                    <a:pt x="7525" y="33528"/>
                    <a:pt x="16764" y="33528"/>
                  </a:cubicBezTo>
                  <a:cubicBezTo>
                    <a:pt x="20098" y="33528"/>
                    <a:pt x="23146" y="32480"/>
                    <a:pt x="25813" y="30861"/>
                  </a:cubicBezTo>
                  <a:lnTo>
                    <a:pt x="25813" y="30861"/>
                  </a:lnTo>
                  <a:lnTo>
                    <a:pt x="51721" y="56769"/>
                  </a:lnTo>
                  <a:lnTo>
                    <a:pt x="51721" y="404146"/>
                  </a:lnTo>
                  <a:cubicBezTo>
                    <a:pt x="42196" y="405860"/>
                    <a:pt x="34957" y="414242"/>
                    <a:pt x="34957" y="424148"/>
                  </a:cubicBezTo>
                  <a:cubicBezTo>
                    <a:pt x="34957" y="435388"/>
                    <a:pt x="44101" y="444532"/>
                    <a:pt x="55341" y="444532"/>
                  </a:cubicBezTo>
                  <a:cubicBezTo>
                    <a:pt x="66485" y="444532"/>
                    <a:pt x="75629" y="435388"/>
                    <a:pt x="75629" y="424148"/>
                  </a:cubicBezTo>
                  <a:cubicBezTo>
                    <a:pt x="75629" y="414242"/>
                    <a:pt x="68294" y="405860"/>
                    <a:pt x="58865" y="404146"/>
                  </a:cubicBezTo>
                  <a:close/>
                  <a:moveTo>
                    <a:pt x="55341" y="437388"/>
                  </a:moveTo>
                  <a:cubicBezTo>
                    <a:pt x="48006" y="437388"/>
                    <a:pt x="42101" y="431483"/>
                    <a:pt x="42101" y="424148"/>
                  </a:cubicBezTo>
                  <a:cubicBezTo>
                    <a:pt x="42101" y="418147"/>
                    <a:pt x="46101" y="413099"/>
                    <a:pt x="51721" y="411575"/>
                  </a:cubicBezTo>
                  <a:cubicBezTo>
                    <a:pt x="52864" y="411194"/>
                    <a:pt x="54102" y="411004"/>
                    <a:pt x="55341" y="411004"/>
                  </a:cubicBezTo>
                  <a:cubicBezTo>
                    <a:pt x="56579" y="411004"/>
                    <a:pt x="57722" y="411194"/>
                    <a:pt x="58865" y="411575"/>
                  </a:cubicBezTo>
                  <a:cubicBezTo>
                    <a:pt x="64389" y="413004"/>
                    <a:pt x="68485" y="418147"/>
                    <a:pt x="68485" y="424148"/>
                  </a:cubicBezTo>
                  <a:cubicBezTo>
                    <a:pt x="68485" y="431483"/>
                    <a:pt x="62579" y="437388"/>
                    <a:pt x="55341" y="4373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Google Shape;134;p18"/>
            <p:cNvSpPr/>
            <p:nvPr/>
          </p:nvSpPr>
          <p:spPr>
            <a:xfrm>
              <a:off x="7350442" y="3539870"/>
              <a:ext cx="240982" cy="701039"/>
            </a:xfrm>
            <a:custGeom>
              <a:avLst/>
              <a:gdLst/>
              <a:ahLst/>
              <a:cxnLst/>
              <a:rect l="l" t="t" r="r" b="b"/>
              <a:pathLst>
                <a:path w="240982" h="701039" extrusionOk="0">
                  <a:moveTo>
                    <a:pt x="227838" y="667893"/>
                  </a:moveTo>
                  <a:lnTo>
                    <a:pt x="227838" y="410146"/>
                  </a:lnTo>
                  <a:lnTo>
                    <a:pt x="160210" y="342519"/>
                  </a:lnTo>
                  <a:lnTo>
                    <a:pt x="160210" y="214503"/>
                  </a:lnTo>
                  <a:cubicBezTo>
                    <a:pt x="169545" y="212693"/>
                    <a:pt x="176689" y="204407"/>
                    <a:pt x="176689" y="194596"/>
                  </a:cubicBezTo>
                  <a:cubicBezTo>
                    <a:pt x="176689" y="183356"/>
                    <a:pt x="167545" y="174308"/>
                    <a:pt x="156400" y="174308"/>
                  </a:cubicBezTo>
                  <a:cubicBezTo>
                    <a:pt x="145161" y="174308"/>
                    <a:pt x="136017" y="183356"/>
                    <a:pt x="136017" y="194596"/>
                  </a:cubicBezTo>
                  <a:cubicBezTo>
                    <a:pt x="136017" y="204597"/>
                    <a:pt x="143446" y="212979"/>
                    <a:pt x="153067" y="214598"/>
                  </a:cubicBezTo>
                  <a:lnTo>
                    <a:pt x="153067" y="345472"/>
                  </a:lnTo>
                  <a:lnTo>
                    <a:pt x="220694" y="413099"/>
                  </a:lnTo>
                  <a:lnTo>
                    <a:pt x="220694" y="493681"/>
                  </a:lnTo>
                  <a:lnTo>
                    <a:pt x="103441" y="376428"/>
                  </a:lnTo>
                  <a:lnTo>
                    <a:pt x="103441" y="216122"/>
                  </a:lnTo>
                  <a:lnTo>
                    <a:pt x="23813" y="136493"/>
                  </a:lnTo>
                  <a:lnTo>
                    <a:pt x="23813" y="40291"/>
                  </a:lnTo>
                  <a:cubicBezTo>
                    <a:pt x="33242" y="38576"/>
                    <a:pt x="40576" y="30290"/>
                    <a:pt x="40576" y="20288"/>
                  </a:cubicBezTo>
                  <a:cubicBezTo>
                    <a:pt x="40576" y="9144"/>
                    <a:pt x="31432" y="0"/>
                    <a:pt x="20288" y="0"/>
                  </a:cubicBezTo>
                  <a:cubicBezTo>
                    <a:pt x="9049" y="0"/>
                    <a:pt x="0" y="9144"/>
                    <a:pt x="0" y="20288"/>
                  </a:cubicBezTo>
                  <a:cubicBezTo>
                    <a:pt x="0" y="30290"/>
                    <a:pt x="7144" y="38576"/>
                    <a:pt x="16669" y="40291"/>
                  </a:cubicBezTo>
                  <a:lnTo>
                    <a:pt x="16669" y="139446"/>
                  </a:lnTo>
                  <a:lnTo>
                    <a:pt x="96298" y="219075"/>
                  </a:lnTo>
                  <a:lnTo>
                    <a:pt x="96298" y="379381"/>
                  </a:lnTo>
                  <a:lnTo>
                    <a:pt x="220694" y="503777"/>
                  </a:lnTo>
                  <a:lnTo>
                    <a:pt x="220694" y="667893"/>
                  </a:lnTo>
                  <a:cubicBezTo>
                    <a:pt x="213169" y="669512"/>
                    <a:pt x="207454" y="676180"/>
                    <a:pt x="207454" y="684276"/>
                  </a:cubicBezTo>
                  <a:cubicBezTo>
                    <a:pt x="207454" y="693515"/>
                    <a:pt x="214979" y="701040"/>
                    <a:pt x="224218" y="701040"/>
                  </a:cubicBezTo>
                  <a:cubicBezTo>
                    <a:pt x="233458" y="701040"/>
                    <a:pt x="240982" y="693515"/>
                    <a:pt x="240982" y="684276"/>
                  </a:cubicBezTo>
                  <a:cubicBezTo>
                    <a:pt x="240887" y="676275"/>
                    <a:pt x="235267" y="669608"/>
                    <a:pt x="227838" y="667893"/>
                  </a:cubicBezTo>
                  <a:close/>
                  <a:moveTo>
                    <a:pt x="143161" y="194596"/>
                  </a:moveTo>
                  <a:cubicBezTo>
                    <a:pt x="143161" y="187357"/>
                    <a:pt x="149066" y="181451"/>
                    <a:pt x="156400" y="181451"/>
                  </a:cubicBezTo>
                  <a:cubicBezTo>
                    <a:pt x="163639" y="181451"/>
                    <a:pt x="169545" y="187357"/>
                    <a:pt x="169545" y="194596"/>
                  </a:cubicBezTo>
                  <a:cubicBezTo>
                    <a:pt x="169545" y="200501"/>
                    <a:pt x="165640" y="205550"/>
                    <a:pt x="160210" y="207074"/>
                  </a:cubicBezTo>
                  <a:cubicBezTo>
                    <a:pt x="158972" y="207550"/>
                    <a:pt x="157734" y="207740"/>
                    <a:pt x="156400" y="207740"/>
                  </a:cubicBezTo>
                  <a:cubicBezTo>
                    <a:pt x="155257" y="207740"/>
                    <a:pt x="154114" y="207550"/>
                    <a:pt x="153067" y="207264"/>
                  </a:cubicBezTo>
                  <a:cubicBezTo>
                    <a:pt x="147352" y="205835"/>
                    <a:pt x="143161" y="200692"/>
                    <a:pt x="143161" y="194596"/>
                  </a:cubicBezTo>
                  <a:close/>
                  <a:moveTo>
                    <a:pt x="7144" y="20288"/>
                  </a:moveTo>
                  <a:cubicBezTo>
                    <a:pt x="7144" y="13049"/>
                    <a:pt x="13049" y="7144"/>
                    <a:pt x="20288" y="7144"/>
                  </a:cubicBezTo>
                  <a:cubicBezTo>
                    <a:pt x="27527" y="7144"/>
                    <a:pt x="33433" y="13049"/>
                    <a:pt x="33433" y="20288"/>
                  </a:cubicBezTo>
                  <a:cubicBezTo>
                    <a:pt x="33433" y="26289"/>
                    <a:pt x="29337" y="31433"/>
                    <a:pt x="23813" y="32861"/>
                  </a:cubicBezTo>
                  <a:cubicBezTo>
                    <a:pt x="22669" y="33242"/>
                    <a:pt x="21526" y="33433"/>
                    <a:pt x="20288" y="33433"/>
                  </a:cubicBezTo>
                  <a:cubicBezTo>
                    <a:pt x="19050" y="33433"/>
                    <a:pt x="17812" y="33242"/>
                    <a:pt x="16669" y="32861"/>
                  </a:cubicBezTo>
                  <a:cubicBezTo>
                    <a:pt x="11144" y="31337"/>
                    <a:pt x="7144" y="26289"/>
                    <a:pt x="7144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Google Shape;135;p18"/>
            <p:cNvSpPr/>
            <p:nvPr/>
          </p:nvSpPr>
          <p:spPr>
            <a:xfrm>
              <a:off x="7557897" y="2823590"/>
              <a:ext cx="322706" cy="857440"/>
            </a:xfrm>
            <a:custGeom>
              <a:avLst/>
              <a:gdLst/>
              <a:ahLst/>
              <a:cxnLst/>
              <a:rect l="l" t="t" r="r" b="b"/>
              <a:pathLst>
                <a:path w="322706" h="857440" extrusionOk="0">
                  <a:moveTo>
                    <a:pt x="20098" y="824293"/>
                  </a:moveTo>
                  <a:lnTo>
                    <a:pt x="20098" y="561213"/>
                  </a:lnTo>
                  <a:lnTo>
                    <a:pt x="309563" y="271748"/>
                  </a:lnTo>
                  <a:lnTo>
                    <a:pt x="309563" y="33147"/>
                  </a:lnTo>
                  <a:cubicBezTo>
                    <a:pt x="317087" y="31528"/>
                    <a:pt x="322707" y="24860"/>
                    <a:pt x="322707" y="16764"/>
                  </a:cubicBezTo>
                  <a:cubicBezTo>
                    <a:pt x="322707" y="7525"/>
                    <a:pt x="315182" y="0"/>
                    <a:pt x="305943" y="0"/>
                  </a:cubicBezTo>
                  <a:cubicBezTo>
                    <a:pt x="296704" y="0"/>
                    <a:pt x="289179" y="7525"/>
                    <a:pt x="289179" y="16764"/>
                  </a:cubicBezTo>
                  <a:cubicBezTo>
                    <a:pt x="289179" y="24765"/>
                    <a:pt x="294799" y="31432"/>
                    <a:pt x="302323" y="33147"/>
                  </a:cubicBezTo>
                  <a:lnTo>
                    <a:pt x="302323" y="268796"/>
                  </a:lnTo>
                  <a:lnTo>
                    <a:pt x="12859" y="558260"/>
                  </a:lnTo>
                  <a:lnTo>
                    <a:pt x="12859" y="824389"/>
                  </a:lnTo>
                  <a:cubicBezTo>
                    <a:pt x="5524" y="826103"/>
                    <a:pt x="0" y="832771"/>
                    <a:pt x="0" y="840676"/>
                  </a:cubicBezTo>
                  <a:cubicBezTo>
                    <a:pt x="0" y="849916"/>
                    <a:pt x="7525" y="857441"/>
                    <a:pt x="16764" y="857441"/>
                  </a:cubicBezTo>
                  <a:cubicBezTo>
                    <a:pt x="26003" y="857441"/>
                    <a:pt x="33528" y="849916"/>
                    <a:pt x="33528" y="840676"/>
                  </a:cubicBezTo>
                  <a:cubicBezTo>
                    <a:pt x="33528" y="832580"/>
                    <a:pt x="27718" y="825818"/>
                    <a:pt x="20098" y="8242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BLANK_1_1_1_2_1_1_1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9"/>
          <p:cNvSpPr txBox="1">
            <a:spLocks noGrp="1"/>
          </p:cNvSpPr>
          <p:nvPr>
            <p:ph type="title"/>
          </p:nvPr>
        </p:nvSpPr>
        <p:spPr>
          <a:xfrm>
            <a:off x="972450" y="539500"/>
            <a:ext cx="7199100" cy="57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1"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3"/>
          <p:cNvSpPr txBox="1">
            <a:spLocks noGrp="1"/>
          </p:cNvSpPr>
          <p:nvPr>
            <p:ph type="body" idx="1"/>
          </p:nvPr>
        </p:nvSpPr>
        <p:spPr>
          <a:xfrm>
            <a:off x="713225" y="1164100"/>
            <a:ext cx="3392100" cy="34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93" name="Google Shape;193;p23"/>
          <p:cNvSpPr txBox="1">
            <a:spLocks noGrp="1"/>
          </p:cNvSpPr>
          <p:nvPr>
            <p:ph type="body" idx="2"/>
          </p:nvPr>
        </p:nvSpPr>
        <p:spPr>
          <a:xfrm>
            <a:off x="5029625" y="1164100"/>
            <a:ext cx="3392100" cy="34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94" name="Google Shape;194;p23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_1_1_1_1">
    <p:bg>
      <p:bgPr>
        <a:gradFill>
          <a:gsLst>
            <a:gs pos="0">
              <a:schemeClr val="accent3"/>
            </a:gs>
            <a:gs pos="44000">
              <a:schemeClr val="accent4"/>
            </a:gs>
            <a:gs pos="100000">
              <a:schemeClr val="accent5"/>
            </a:gs>
          </a:gsLst>
          <a:lin ang="2698631" scaled="0"/>
        </a:gradFill>
        <a:effectLst/>
      </p:bgPr>
    </p:bg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_1_1_1_2">
    <p:bg>
      <p:bgPr>
        <a:gradFill>
          <a:gsLst>
            <a:gs pos="0">
              <a:schemeClr val="accent2"/>
            </a:gs>
            <a:gs pos="36000">
              <a:schemeClr val="accent4"/>
            </a:gs>
            <a:gs pos="100000">
              <a:schemeClr val="accent4"/>
            </a:gs>
          </a:gsLst>
          <a:lin ang="2698631" scaled="0"/>
        </a:gradFill>
        <a:effectLst/>
      </p:bgPr>
    </p:bg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5540775" y="1840338"/>
            <a:ext cx="2421900" cy="1062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title" idx="2" hasCustomPrompt="1"/>
          </p:nvPr>
        </p:nvSpPr>
        <p:spPr>
          <a:xfrm>
            <a:off x="4768453" y="1840338"/>
            <a:ext cx="596100" cy="50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9pPr>
          </a:lstStyle>
          <a:p>
            <a:r>
              <a:t>xx%</a:t>
            </a:r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1"/>
          </p:nvPr>
        </p:nvSpPr>
        <p:spPr>
          <a:xfrm>
            <a:off x="5514500" y="3055663"/>
            <a:ext cx="2421900" cy="4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grpSp>
        <p:nvGrpSpPr>
          <p:cNvPr id="24" name="Google Shape;24;p3"/>
          <p:cNvGrpSpPr/>
          <p:nvPr/>
        </p:nvGrpSpPr>
        <p:grpSpPr>
          <a:xfrm rot="5400000">
            <a:off x="976911" y="3061602"/>
            <a:ext cx="1683966" cy="3637785"/>
            <a:chOff x="7350442" y="2608992"/>
            <a:chExt cx="777239" cy="1673160"/>
          </a:xfrm>
        </p:grpSpPr>
        <p:sp>
          <p:nvSpPr>
            <p:cNvPr id="25" name="Google Shape;25;p3"/>
            <p:cNvSpPr/>
            <p:nvPr/>
          </p:nvSpPr>
          <p:spPr>
            <a:xfrm>
              <a:off x="7486745" y="2608992"/>
              <a:ext cx="300894" cy="898874"/>
            </a:xfrm>
            <a:custGeom>
              <a:avLst/>
              <a:gdLst/>
              <a:ahLst/>
              <a:cxnLst/>
              <a:rect l="l" t="t" r="r" b="b"/>
              <a:pathLst>
                <a:path w="300894" h="898874" extrusionOk="0">
                  <a:moveTo>
                    <a:pt x="16764" y="858488"/>
                  </a:moveTo>
                  <a:cubicBezTo>
                    <a:pt x="7334" y="860203"/>
                    <a:pt x="0" y="868585"/>
                    <a:pt x="0" y="878491"/>
                  </a:cubicBezTo>
                  <a:cubicBezTo>
                    <a:pt x="0" y="889730"/>
                    <a:pt x="9144" y="898874"/>
                    <a:pt x="20288" y="898874"/>
                  </a:cubicBezTo>
                  <a:cubicBezTo>
                    <a:pt x="31528" y="898874"/>
                    <a:pt x="40672" y="889730"/>
                    <a:pt x="40672" y="878491"/>
                  </a:cubicBezTo>
                  <a:cubicBezTo>
                    <a:pt x="40672" y="868585"/>
                    <a:pt x="33433" y="860203"/>
                    <a:pt x="23908" y="858488"/>
                  </a:cubicBezTo>
                  <a:lnTo>
                    <a:pt x="23908" y="733997"/>
                  </a:lnTo>
                  <a:lnTo>
                    <a:pt x="300895" y="457009"/>
                  </a:lnTo>
                  <a:lnTo>
                    <a:pt x="300895" y="0"/>
                  </a:lnTo>
                  <a:lnTo>
                    <a:pt x="293751" y="0"/>
                  </a:lnTo>
                  <a:lnTo>
                    <a:pt x="293751" y="454057"/>
                  </a:lnTo>
                  <a:lnTo>
                    <a:pt x="16764" y="731044"/>
                  </a:lnTo>
                  <a:lnTo>
                    <a:pt x="16764" y="858488"/>
                  </a:lnTo>
                  <a:close/>
                  <a:moveTo>
                    <a:pt x="33528" y="878491"/>
                  </a:moveTo>
                  <a:cubicBezTo>
                    <a:pt x="33528" y="885825"/>
                    <a:pt x="27622" y="891730"/>
                    <a:pt x="20288" y="891730"/>
                  </a:cubicBezTo>
                  <a:cubicBezTo>
                    <a:pt x="13049" y="891730"/>
                    <a:pt x="7144" y="885825"/>
                    <a:pt x="7144" y="878491"/>
                  </a:cubicBezTo>
                  <a:cubicBezTo>
                    <a:pt x="7144" y="872490"/>
                    <a:pt x="11239" y="867347"/>
                    <a:pt x="16764" y="865918"/>
                  </a:cubicBezTo>
                  <a:cubicBezTo>
                    <a:pt x="17907" y="865537"/>
                    <a:pt x="19050" y="865346"/>
                    <a:pt x="20288" y="865346"/>
                  </a:cubicBezTo>
                  <a:cubicBezTo>
                    <a:pt x="21526" y="865346"/>
                    <a:pt x="22765" y="865537"/>
                    <a:pt x="23908" y="865918"/>
                  </a:cubicBezTo>
                  <a:cubicBezTo>
                    <a:pt x="29527" y="867442"/>
                    <a:pt x="33528" y="872490"/>
                    <a:pt x="33528" y="8784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26;p3"/>
            <p:cNvSpPr/>
            <p:nvPr/>
          </p:nvSpPr>
          <p:spPr>
            <a:xfrm>
              <a:off x="7430357" y="3185731"/>
              <a:ext cx="149161" cy="440054"/>
            </a:xfrm>
            <a:custGeom>
              <a:avLst/>
              <a:gdLst/>
              <a:ahLst/>
              <a:cxnLst/>
              <a:rect l="l" t="t" r="r" b="b"/>
              <a:pathLst>
                <a:path w="149161" h="440054" extrusionOk="0">
                  <a:moveTo>
                    <a:pt x="123349" y="30861"/>
                  </a:moveTo>
                  <a:cubicBezTo>
                    <a:pt x="125921" y="32575"/>
                    <a:pt x="129064" y="33528"/>
                    <a:pt x="132397" y="33528"/>
                  </a:cubicBezTo>
                  <a:cubicBezTo>
                    <a:pt x="141637" y="33528"/>
                    <a:pt x="149162" y="26003"/>
                    <a:pt x="149162" y="16764"/>
                  </a:cubicBezTo>
                  <a:cubicBezTo>
                    <a:pt x="149162" y="7525"/>
                    <a:pt x="141637" y="0"/>
                    <a:pt x="132397" y="0"/>
                  </a:cubicBezTo>
                  <a:cubicBezTo>
                    <a:pt x="123158" y="0"/>
                    <a:pt x="115634" y="7525"/>
                    <a:pt x="115634" y="16764"/>
                  </a:cubicBezTo>
                  <a:cubicBezTo>
                    <a:pt x="115634" y="20098"/>
                    <a:pt x="116586" y="23146"/>
                    <a:pt x="118301" y="25813"/>
                  </a:cubicBezTo>
                  <a:lnTo>
                    <a:pt x="16764" y="127349"/>
                  </a:lnTo>
                  <a:lnTo>
                    <a:pt x="16764" y="399669"/>
                  </a:lnTo>
                  <a:cubicBezTo>
                    <a:pt x="7334" y="401384"/>
                    <a:pt x="0" y="409765"/>
                    <a:pt x="0" y="419671"/>
                  </a:cubicBezTo>
                  <a:cubicBezTo>
                    <a:pt x="0" y="430911"/>
                    <a:pt x="9144" y="440055"/>
                    <a:pt x="20288" y="440055"/>
                  </a:cubicBezTo>
                  <a:cubicBezTo>
                    <a:pt x="31528" y="440055"/>
                    <a:pt x="40672" y="430911"/>
                    <a:pt x="40672" y="419671"/>
                  </a:cubicBezTo>
                  <a:cubicBezTo>
                    <a:pt x="40672" y="409765"/>
                    <a:pt x="33433" y="401384"/>
                    <a:pt x="23908" y="399669"/>
                  </a:cubicBezTo>
                  <a:lnTo>
                    <a:pt x="23908" y="130302"/>
                  </a:lnTo>
                  <a:lnTo>
                    <a:pt x="123349" y="30861"/>
                  </a:lnTo>
                  <a:close/>
                  <a:moveTo>
                    <a:pt x="33623" y="419671"/>
                  </a:moveTo>
                  <a:cubicBezTo>
                    <a:pt x="33623" y="427006"/>
                    <a:pt x="27718" y="432911"/>
                    <a:pt x="20384" y="432911"/>
                  </a:cubicBezTo>
                  <a:cubicBezTo>
                    <a:pt x="13145" y="432911"/>
                    <a:pt x="7239" y="427006"/>
                    <a:pt x="7239" y="419671"/>
                  </a:cubicBezTo>
                  <a:cubicBezTo>
                    <a:pt x="7239" y="413671"/>
                    <a:pt x="11335" y="408527"/>
                    <a:pt x="16859" y="407098"/>
                  </a:cubicBezTo>
                  <a:cubicBezTo>
                    <a:pt x="18002" y="406717"/>
                    <a:pt x="19145" y="406527"/>
                    <a:pt x="20384" y="406527"/>
                  </a:cubicBezTo>
                  <a:cubicBezTo>
                    <a:pt x="21622" y="406527"/>
                    <a:pt x="22860" y="406717"/>
                    <a:pt x="24003" y="407098"/>
                  </a:cubicBezTo>
                  <a:cubicBezTo>
                    <a:pt x="29623" y="408622"/>
                    <a:pt x="33623" y="413671"/>
                    <a:pt x="33623" y="4196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27;p3"/>
            <p:cNvSpPr/>
            <p:nvPr/>
          </p:nvSpPr>
          <p:spPr>
            <a:xfrm>
              <a:off x="7350442" y="2713767"/>
              <a:ext cx="389000" cy="777335"/>
            </a:xfrm>
            <a:custGeom>
              <a:avLst/>
              <a:gdLst/>
              <a:ahLst/>
              <a:cxnLst/>
              <a:rect l="l" t="t" r="r" b="b"/>
              <a:pathLst>
                <a:path w="389000" h="777335" extrusionOk="0">
                  <a:moveTo>
                    <a:pt x="297466" y="400812"/>
                  </a:moveTo>
                  <a:lnTo>
                    <a:pt x="188976" y="400812"/>
                  </a:lnTo>
                  <a:lnTo>
                    <a:pt x="16669" y="573024"/>
                  </a:lnTo>
                  <a:lnTo>
                    <a:pt x="16669" y="736949"/>
                  </a:lnTo>
                  <a:cubicBezTo>
                    <a:pt x="7144" y="738664"/>
                    <a:pt x="0" y="747046"/>
                    <a:pt x="0" y="757047"/>
                  </a:cubicBezTo>
                  <a:cubicBezTo>
                    <a:pt x="0" y="768191"/>
                    <a:pt x="9049" y="777335"/>
                    <a:pt x="20288" y="777335"/>
                  </a:cubicBezTo>
                  <a:cubicBezTo>
                    <a:pt x="31432" y="777335"/>
                    <a:pt x="40576" y="768191"/>
                    <a:pt x="40576" y="757047"/>
                  </a:cubicBezTo>
                  <a:cubicBezTo>
                    <a:pt x="40576" y="747046"/>
                    <a:pt x="33242" y="738664"/>
                    <a:pt x="23813" y="736949"/>
                  </a:cubicBezTo>
                  <a:lnTo>
                    <a:pt x="23813" y="575977"/>
                  </a:lnTo>
                  <a:lnTo>
                    <a:pt x="191929" y="407956"/>
                  </a:lnTo>
                  <a:lnTo>
                    <a:pt x="300418" y="407956"/>
                  </a:lnTo>
                  <a:lnTo>
                    <a:pt x="372237" y="336042"/>
                  </a:lnTo>
                  <a:lnTo>
                    <a:pt x="372237" y="40291"/>
                  </a:lnTo>
                  <a:cubicBezTo>
                    <a:pt x="381667" y="38576"/>
                    <a:pt x="389001" y="30289"/>
                    <a:pt x="389001" y="20288"/>
                  </a:cubicBezTo>
                  <a:cubicBezTo>
                    <a:pt x="389001" y="9049"/>
                    <a:pt x="379857" y="0"/>
                    <a:pt x="368713" y="0"/>
                  </a:cubicBezTo>
                  <a:cubicBezTo>
                    <a:pt x="357473" y="0"/>
                    <a:pt x="348329" y="9049"/>
                    <a:pt x="348329" y="20288"/>
                  </a:cubicBezTo>
                  <a:cubicBezTo>
                    <a:pt x="348329" y="30289"/>
                    <a:pt x="355568" y="38576"/>
                    <a:pt x="365093" y="40291"/>
                  </a:cubicBezTo>
                  <a:lnTo>
                    <a:pt x="365093" y="333089"/>
                  </a:lnTo>
                  <a:lnTo>
                    <a:pt x="297466" y="400812"/>
                  </a:lnTo>
                  <a:close/>
                  <a:moveTo>
                    <a:pt x="33433" y="757047"/>
                  </a:moveTo>
                  <a:cubicBezTo>
                    <a:pt x="33433" y="764286"/>
                    <a:pt x="27527" y="770192"/>
                    <a:pt x="20288" y="770192"/>
                  </a:cubicBezTo>
                  <a:cubicBezTo>
                    <a:pt x="13049" y="770192"/>
                    <a:pt x="7144" y="764286"/>
                    <a:pt x="7144" y="757047"/>
                  </a:cubicBezTo>
                  <a:cubicBezTo>
                    <a:pt x="7144" y="750951"/>
                    <a:pt x="11144" y="745903"/>
                    <a:pt x="16669" y="744379"/>
                  </a:cubicBezTo>
                  <a:cubicBezTo>
                    <a:pt x="17812" y="743998"/>
                    <a:pt x="19050" y="743807"/>
                    <a:pt x="20288" y="743807"/>
                  </a:cubicBezTo>
                  <a:cubicBezTo>
                    <a:pt x="21526" y="743807"/>
                    <a:pt x="22669" y="743998"/>
                    <a:pt x="23813" y="744379"/>
                  </a:cubicBezTo>
                  <a:cubicBezTo>
                    <a:pt x="29337" y="745808"/>
                    <a:pt x="33433" y="750951"/>
                    <a:pt x="33433" y="757047"/>
                  </a:cubicBezTo>
                  <a:close/>
                  <a:moveTo>
                    <a:pt x="355473" y="20288"/>
                  </a:moveTo>
                  <a:cubicBezTo>
                    <a:pt x="355473" y="13049"/>
                    <a:pt x="361379" y="7144"/>
                    <a:pt x="368713" y="7144"/>
                  </a:cubicBezTo>
                  <a:cubicBezTo>
                    <a:pt x="375952" y="7144"/>
                    <a:pt x="381857" y="13049"/>
                    <a:pt x="381857" y="20288"/>
                  </a:cubicBezTo>
                  <a:cubicBezTo>
                    <a:pt x="381857" y="26289"/>
                    <a:pt x="377761" y="31432"/>
                    <a:pt x="372237" y="32861"/>
                  </a:cubicBezTo>
                  <a:cubicBezTo>
                    <a:pt x="371094" y="33242"/>
                    <a:pt x="369951" y="33433"/>
                    <a:pt x="368713" y="33433"/>
                  </a:cubicBezTo>
                  <a:cubicBezTo>
                    <a:pt x="367474" y="33433"/>
                    <a:pt x="366236" y="33242"/>
                    <a:pt x="365093" y="32861"/>
                  </a:cubicBezTo>
                  <a:cubicBezTo>
                    <a:pt x="359473" y="31337"/>
                    <a:pt x="355473" y="26289"/>
                    <a:pt x="355473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7860696" y="2608992"/>
              <a:ext cx="266985" cy="1341405"/>
            </a:xfrm>
            <a:custGeom>
              <a:avLst/>
              <a:gdLst/>
              <a:ahLst/>
              <a:cxnLst/>
              <a:rect l="l" t="t" r="r" b="b"/>
              <a:pathLst>
                <a:path w="266985" h="1341405" extrusionOk="0">
                  <a:moveTo>
                    <a:pt x="266986" y="744569"/>
                  </a:moveTo>
                  <a:lnTo>
                    <a:pt x="266986" y="0"/>
                  </a:lnTo>
                  <a:lnTo>
                    <a:pt x="259842" y="0"/>
                  </a:lnTo>
                  <a:lnTo>
                    <a:pt x="259842" y="741617"/>
                  </a:lnTo>
                  <a:lnTo>
                    <a:pt x="13145" y="988314"/>
                  </a:lnTo>
                  <a:lnTo>
                    <a:pt x="13145" y="1308259"/>
                  </a:lnTo>
                  <a:cubicBezTo>
                    <a:pt x="5620" y="1309878"/>
                    <a:pt x="0" y="1316546"/>
                    <a:pt x="0" y="1324642"/>
                  </a:cubicBezTo>
                  <a:cubicBezTo>
                    <a:pt x="0" y="1333881"/>
                    <a:pt x="7525" y="1341406"/>
                    <a:pt x="16764" y="1341406"/>
                  </a:cubicBezTo>
                  <a:cubicBezTo>
                    <a:pt x="26003" y="1341406"/>
                    <a:pt x="33528" y="1333881"/>
                    <a:pt x="33528" y="1324642"/>
                  </a:cubicBezTo>
                  <a:cubicBezTo>
                    <a:pt x="33528" y="1316641"/>
                    <a:pt x="27908" y="1309973"/>
                    <a:pt x="20384" y="1308259"/>
                  </a:cubicBezTo>
                  <a:lnTo>
                    <a:pt x="20384" y="991267"/>
                  </a:lnTo>
                  <a:lnTo>
                    <a:pt x="266986" y="74456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29;p3"/>
            <p:cNvSpPr/>
            <p:nvPr/>
          </p:nvSpPr>
          <p:spPr>
            <a:xfrm>
              <a:off x="7616094" y="2608992"/>
              <a:ext cx="370998" cy="1562195"/>
            </a:xfrm>
            <a:custGeom>
              <a:avLst/>
              <a:gdLst/>
              <a:ahLst/>
              <a:cxnLst/>
              <a:rect l="l" t="t" r="r" b="b"/>
              <a:pathLst>
                <a:path w="370998" h="1562195" extrusionOk="0">
                  <a:moveTo>
                    <a:pt x="158496" y="1521905"/>
                  </a:moveTo>
                  <a:lnTo>
                    <a:pt x="158496" y="1225868"/>
                  </a:lnTo>
                  <a:lnTo>
                    <a:pt x="95155" y="1162431"/>
                  </a:lnTo>
                  <a:lnTo>
                    <a:pt x="95155" y="939070"/>
                  </a:lnTo>
                  <a:lnTo>
                    <a:pt x="156210" y="878014"/>
                  </a:lnTo>
                  <a:lnTo>
                    <a:pt x="156210" y="839534"/>
                  </a:lnTo>
                  <a:lnTo>
                    <a:pt x="317659" y="678085"/>
                  </a:lnTo>
                  <a:cubicBezTo>
                    <a:pt x="320897" y="680466"/>
                    <a:pt x="324898" y="681800"/>
                    <a:pt x="329184" y="681800"/>
                  </a:cubicBezTo>
                  <a:cubicBezTo>
                    <a:pt x="340423" y="681800"/>
                    <a:pt x="349568" y="672655"/>
                    <a:pt x="349568" y="661511"/>
                  </a:cubicBezTo>
                  <a:cubicBezTo>
                    <a:pt x="349568" y="650272"/>
                    <a:pt x="340423" y="641128"/>
                    <a:pt x="329184" y="641128"/>
                  </a:cubicBezTo>
                  <a:cubicBezTo>
                    <a:pt x="318040" y="641128"/>
                    <a:pt x="308896" y="650272"/>
                    <a:pt x="308896" y="661511"/>
                  </a:cubicBezTo>
                  <a:cubicBezTo>
                    <a:pt x="308896" y="665797"/>
                    <a:pt x="310229" y="669798"/>
                    <a:pt x="312611" y="673037"/>
                  </a:cubicBezTo>
                  <a:lnTo>
                    <a:pt x="267843" y="717804"/>
                  </a:lnTo>
                  <a:lnTo>
                    <a:pt x="267843" y="635413"/>
                  </a:lnTo>
                  <a:lnTo>
                    <a:pt x="370999" y="532257"/>
                  </a:lnTo>
                  <a:lnTo>
                    <a:pt x="370999" y="273844"/>
                  </a:lnTo>
                  <a:lnTo>
                    <a:pt x="319183" y="222028"/>
                  </a:lnTo>
                  <a:lnTo>
                    <a:pt x="319183" y="0"/>
                  </a:lnTo>
                  <a:lnTo>
                    <a:pt x="312039" y="0"/>
                  </a:lnTo>
                  <a:lnTo>
                    <a:pt x="312039" y="503777"/>
                  </a:lnTo>
                  <a:lnTo>
                    <a:pt x="16669" y="799147"/>
                  </a:lnTo>
                  <a:lnTo>
                    <a:pt x="16669" y="1479995"/>
                  </a:lnTo>
                  <a:cubicBezTo>
                    <a:pt x="7144" y="1481709"/>
                    <a:pt x="0" y="1490091"/>
                    <a:pt x="0" y="1500092"/>
                  </a:cubicBezTo>
                  <a:cubicBezTo>
                    <a:pt x="0" y="1511237"/>
                    <a:pt x="9049" y="1520381"/>
                    <a:pt x="20288" y="1520381"/>
                  </a:cubicBezTo>
                  <a:cubicBezTo>
                    <a:pt x="31528" y="1520381"/>
                    <a:pt x="40577" y="1511237"/>
                    <a:pt x="40577" y="1500092"/>
                  </a:cubicBezTo>
                  <a:cubicBezTo>
                    <a:pt x="40577" y="1490091"/>
                    <a:pt x="33338" y="1481709"/>
                    <a:pt x="23813" y="1479995"/>
                  </a:cubicBezTo>
                  <a:lnTo>
                    <a:pt x="23813" y="802100"/>
                  </a:lnTo>
                  <a:lnTo>
                    <a:pt x="319183" y="506730"/>
                  </a:lnTo>
                  <a:lnTo>
                    <a:pt x="319183" y="232124"/>
                  </a:lnTo>
                  <a:lnTo>
                    <a:pt x="363855" y="276796"/>
                  </a:lnTo>
                  <a:lnTo>
                    <a:pt x="363855" y="529304"/>
                  </a:lnTo>
                  <a:lnTo>
                    <a:pt x="260699" y="632460"/>
                  </a:lnTo>
                  <a:lnTo>
                    <a:pt x="260699" y="724948"/>
                  </a:lnTo>
                  <a:lnTo>
                    <a:pt x="260699" y="724948"/>
                  </a:lnTo>
                  <a:lnTo>
                    <a:pt x="149066" y="836485"/>
                  </a:lnTo>
                  <a:lnTo>
                    <a:pt x="149066" y="874967"/>
                  </a:lnTo>
                  <a:lnTo>
                    <a:pt x="95155" y="928973"/>
                  </a:lnTo>
                  <a:lnTo>
                    <a:pt x="95155" y="821341"/>
                  </a:lnTo>
                  <a:lnTo>
                    <a:pt x="178498" y="738092"/>
                  </a:lnTo>
                  <a:cubicBezTo>
                    <a:pt x="181737" y="740473"/>
                    <a:pt x="185738" y="741807"/>
                    <a:pt x="190024" y="741807"/>
                  </a:cubicBezTo>
                  <a:cubicBezTo>
                    <a:pt x="201263" y="741807"/>
                    <a:pt x="210312" y="732663"/>
                    <a:pt x="210312" y="721423"/>
                  </a:cubicBezTo>
                  <a:cubicBezTo>
                    <a:pt x="210312" y="710279"/>
                    <a:pt x="201263" y="701135"/>
                    <a:pt x="190024" y="701135"/>
                  </a:cubicBezTo>
                  <a:cubicBezTo>
                    <a:pt x="178784" y="701135"/>
                    <a:pt x="169736" y="710279"/>
                    <a:pt x="169736" y="721423"/>
                  </a:cubicBezTo>
                  <a:cubicBezTo>
                    <a:pt x="169736" y="725805"/>
                    <a:pt x="171069" y="729805"/>
                    <a:pt x="173355" y="733044"/>
                  </a:cubicBezTo>
                  <a:lnTo>
                    <a:pt x="88011" y="818388"/>
                  </a:lnTo>
                  <a:lnTo>
                    <a:pt x="88011" y="1165384"/>
                  </a:lnTo>
                  <a:lnTo>
                    <a:pt x="151352" y="1228820"/>
                  </a:lnTo>
                  <a:lnTo>
                    <a:pt x="151352" y="1521905"/>
                  </a:lnTo>
                  <a:cubicBezTo>
                    <a:pt x="141732" y="1523524"/>
                    <a:pt x="134493" y="1531906"/>
                    <a:pt x="134493" y="1541907"/>
                  </a:cubicBezTo>
                  <a:cubicBezTo>
                    <a:pt x="134493" y="1553147"/>
                    <a:pt x="143542" y="1562195"/>
                    <a:pt x="154781" y="1562195"/>
                  </a:cubicBezTo>
                  <a:cubicBezTo>
                    <a:pt x="166021" y="1562195"/>
                    <a:pt x="175070" y="1553147"/>
                    <a:pt x="175070" y="1541907"/>
                  </a:cubicBezTo>
                  <a:cubicBezTo>
                    <a:pt x="175070" y="1532001"/>
                    <a:pt x="167926" y="1523714"/>
                    <a:pt x="158496" y="1521905"/>
                  </a:cubicBezTo>
                  <a:close/>
                  <a:moveTo>
                    <a:pt x="316039" y="661511"/>
                  </a:moveTo>
                  <a:cubicBezTo>
                    <a:pt x="316039" y="654177"/>
                    <a:pt x="321945" y="648272"/>
                    <a:pt x="329184" y="648272"/>
                  </a:cubicBezTo>
                  <a:cubicBezTo>
                    <a:pt x="336518" y="648272"/>
                    <a:pt x="342424" y="654177"/>
                    <a:pt x="342424" y="661511"/>
                  </a:cubicBezTo>
                  <a:cubicBezTo>
                    <a:pt x="342424" y="668750"/>
                    <a:pt x="336518" y="674656"/>
                    <a:pt x="329184" y="674656"/>
                  </a:cubicBezTo>
                  <a:cubicBezTo>
                    <a:pt x="326898" y="674656"/>
                    <a:pt x="324707" y="674084"/>
                    <a:pt x="322802" y="672941"/>
                  </a:cubicBezTo>
                  <a:cubicBezTo>
                    <a:pt x="320707" y="671798"/>
                    <a:pt x="318897" y="669988"/>
                    <a:pt x="317754" y="667893"/>
                  </a:cubicBezTo>
                  <a:cubicBezTo>
                    <a:pt x="316611" y="665988"/>
                    <a:pt x="316039" y="663797"/>
                    <a:pt x="316039" y="661511"/>
                  </a:cubicBezTo>
                  <a:close/>
                  <a:moveTo>
                    <a:pt x="33433" y="1500092"/>
                  </a:moveTo>
                  <a:cubicBezTo>
                    <a:pt x="33433" y="1507331"/>
                    <a:pt x="27527" y="1513237"/>
                    <a:pt x="20288" y="1513237"/>
                  </a:cubicBezTo>
                  <a:cubicBezTo>
                    <a:pt x="13049" y="1513237"/>
                    <a:pt x="7144" y="1507331"/>
                    <a:pt x="7144" y="1500092"/>
                  </a:cubicBezTo>
                  <a:cubicBezTo>
                    <a:pt x="7144" y="1493996"/>
                    <a:pt x="11144" y="1488948"/>
                    <a:pt x="16669" y="1487424"/>
                  </a:cubicBezTo>
                  <a:cubicBezTo>
                    <a:pt x="17812" y="1487043"/>
                    <a:pt x="19050" y="1486853"/>
                    <a:pt x="20288" y="1486853"/>
                  </a:cubicBezTo>
                  <a:cubicBezTo>
                    <a:pt x="21527" y="1486853"/>
                    <a:pt x="22670" y="1487043"/>
                    <a:pt x="23813" y="1487424"/>
                  </a:cubicBezTo>
                  <a:cubicBezTo>
                    <a:pt x="29337" y="1488853"/>
                    <a:pt x="33433" y="1493996"/>
                    <a:pt x="33433" y="1500092"/>
                  </a:cubicBezTo>
                  <a:close/>
                  <a:moveTo>
                    <a:pt x="176879" y="721423"/>
                  </a:moveTo>
                  <a:cubicBezTo>
                    <a:pt x="176879" y="714184"/>
                    <a:pt x="182785" y="708279"/>
                    <a:pt x="190024" y="708279"/>
                  </a:cubicBezTo>
                  <a:cubicBezTo>
                    <a:pt x="197263" y="708279"/>
                    <a:pt x="203168" y="714184"/>
                    <a:pt x="203168" y="721423"/>
                  </a:cubicBezTo>
                  <a:cubicBezTo>
                    <a:pt x="203168" y="728758"/>
                    <a:pt x="197263" y="734663"/>
                    <a:pt x="190024" y="734663"/>
                  </a:cubicBezTo>
                  <a:cubicBezTo>
                    <a:pt x="187738" y="734663"/>
                    <a:pt x="185547" y="734092"/>
                    <a:pt x="183642" y="732949"/>
                  </a:cubicBezTo>
                  <a:cubicBezTo>
                    <a:pt x="181546" y="731806"/>
                    <a:pt x="179737" y="730091"/>
                    <a:pt x="178594" y="727901"/>
                  </a:cubicBezTo>
                  <a:cubicBezTo>
                    <a:pt x="177451" y="725996"/>
                    <a:pt x="176879" y="723805"/>
                    <a:pt x="176879" y="721423"/>
                  </a:cubicBezTo>
                  <a:close/>
                  <a:moveTo>
                    <a:pt x="154781" y="1555052"/>
                  </a:moveTo>
                  <a:cubicBezTo>
                    <a:pt x="147542" y="1555052"/>
                    <a:pt x="141637" y="1549146"/>
                    <a:pt x="141637" y="1541907"/>
                  </a:cubicBezTo>
                  <a:cubicBezTo>
                    <a:pt x="141637" y="1535811"/>
                    <a:pt x="145733" y="1530763"/>
                    <a:pt x="151352" y="1529239"/>
                  </a:cubicBezTo>
                  <a:cubicBezTo>
                    <a:pt x="152495" y="1528953"/>
                    <a:pt x="153638" y="1528763"/>
                    <a:pt x="154781" y="1528763"/>
                  </a:cubicBezTo>
                  <a:cubicBezTo>
                    <a:pt x="156115" y="1528763"/>
                    <a:pt x="157353" y="1528953"/>
                    <a:pt x="158496" y="1529334"/>
                  </a:cubicBezTo>
                  <a:cubicBezTo>
                    <a:pt x="163925" y="1530953"/>
                    <a:pt x="167926" y="1536002"/>
                    <a:pt x="167926" y="1541907"/>
                  </a:cubicBezTo>
                  <a:cubicBezTo>
                    <a:pt x="167926" y="1549146"/>
                    <a:pt x="162020" y="1555052"/>
                    <a:pt x="154781" y="15550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7666005" y="3837621"/>
              <a:ext cx="75628" cy="444531"/>
            </a:xfrm>
            <a:custGeom>
              <a:avLst/>
              <a:gdLst/>
              <a:ahLst/>
              <a:cxnLst/>
              <a:rect l="l" t="t" r="r" b="b"/>
              <a:pathLst>
                <a:path w="75628" h="444531" extrusionOk="0">
                  <a:moveTo>
                    <a:pt x="58865" y="404146"/>
                  </a:moveTo>
                  <a:lnTo>
                    <a:pt x="58865" y="53816"/>
                  </a:lnTo>
                  <a:lnTo>
                    <a:pt x="30861" y="25813"/>
                  </a:lnTo>
                  <a:cubicBezTo>
                    <a:pt x="32576" y="23241"/>
                    <a:pt x="33528" y="20098"/>
                    <a:pt x="33528" y="16764"/>
                  </a:cubicBezTo>
                  <a:cubicBezTo>
                    <a:pt x="33528" y="7525"/>
                    <a:pt x="26003" y="0"/>
                    <a:pt x="16764" y="0"/>
                  </a:cubicBezTo>
                  <a:cubicBezTo>
                    <a:pt x="7525" y="0"/>
                    <a:pt x="0" y="7525"/>
                    <a:pt x="0" y="16764"/>
                  </a:cubicBezTo>
                  <a:cubicBezTo>
                    <a:pt x="0" y="26003"/>
                    <a:pt x="7525" y="33528"/>
                    <a:pt x="16764" y="33528"/>
                  </a:cubicBezTo>
                  <a:cubicBezTo>
                    <a:pt x="20098" y="33528"/>
                    <a:pt x="23146" y="32480"/>
                    <a:pt x="25813" y="30861"/>
                  </a:cubicBezTo>
                  <a:lnTo>
                    <a:pt x="25813" y="30861"/>
                  </a:lnTo>
                  <a:lnTo>
                    <a:pt x="51721" y="56769"/>
                  </a:lnTo>
                  <a:lnTo>
                    <a:pt x="51721" y="404146"/>
                  </a:lnTo>
                  <a:cubicBezTo>
                    <a:pt x="42196" y="405860"/>
                    <a:pt x="34957" y="414242"/>
                    <a:pt x="34957" y="424148"/>
                  </a:cubicBezTo>
                  <a:cubicBezTo>
                    <a:pt x="34957" y="435388"/>
                    <a:pt x="44101" y="444532"/>
                    <a:pt x="55341" y="444532"/>
                  </a:cubicBezTo>
                  <a:cubicBezTo>
                    <a:pt x="66485" y="444532"/>
                    <a:pt x="75629" y="435388"/>
                    <a:pt x="75629" y="424148"/>
                  </a:cubicBezTo>
                  <a:cubicBezTo>
                    <a:pt x="75629" y="414242"/>
                    <a:pt x="68294" y="405860"/>
                    <a:pt x="58865" y="404146"/>
                  </a:cubicBezTo>
                  <a:close/>
                  <a:moveTo>
                    <a:pt x="55341" y="437388"/>
                  </a:moveTo>
                  <a:cubicBezTo>
                    <a:pt x="48006" y="437388"/>
                    <a:pt x="42101" y="431483"/>
                    <a:pt x="42101" y="424148"/>
                  </a:cubicBezTo>
                  <a:cubicBezTo>
                    <a:pt x="42101" y="418147"/>
                    <a:pt x="46101" y="413099"/>
                    <a:pt x="51721" y="411575"/>
                  </a:cubicBezTo>
                  <a:cubicBezTo>
                    <a:pt x="52864" y="411194"/>
                    <a:pt x="54102" y="411004"/>
                    <a:pt x="55341" y="411004"/>
                  </a:cubicBezTo>
                  <a:cubicBezTo>
                    <a:pt x="56579" y="411004"/>
                    <a:pt x="57722" y="411194"/>
                    <a:pt x="58865" y="411575"/>
                  </a:cubicBezTo>
                  <a:cubicBezTo>
                    <a:pt x="64389" y="413004"/>
                    <a:pt x="68485" y="418147"/>
                    <a:pt x="68485" y="424148"/>
                  </a:cubicBezTo>
                  <a:cubicBezTo>
                    <a:pt x="68485" y="431483"/>
                    <a:pt x="62579" y="437388"/>
                    <a:pt x="55341" y="4373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7350442" y="3539870"/>
              <a:ext cx="240982" cy="701039"/>
            </a:xfrm>
            <a:custGeom>
              <a:avLst/>
              <a:gdLst/>
              <a:ahLst/>
              <a:cxnLst/>
              <a:rect l="l" t="t" r="r" b="b"/>
              <a:pathLst>
                <a:path w="240982" h="701039" extrusionOk="0">
                  <a:moveTo>
                    <a:pt x="227838" y="667893"/>
                  </a:moveTo>
                  <a:lnTo>
                    <a:pt x="227838" y="410146"/>
                  </a:lnTo>
                  <a:lnTo>
                    <a:pt x="160210" y="342519"/>
                  </a:lnTo>
                  <a:lnTo>
                    <a:pt x="160210" y="214503"/>
                  </a:lnTo>
                  <a:cubicBezTo>
                    <a:pt x="169545" y="212693"/>
                    <a:pt x="176689" y="204407"/>
                    <a:pt x="176689" y="194596"/>
                  </a:cubicBezTo>
                  <a:cubicBezTo>
                    <a:pt x="176689" y="183356"/>
                    <a:pt x="167545" y="174308"/>
                    <a:pt x="156400" y="174308"/>
                  </a:cubicBezTo>
                  <a:cubicBezTo>
                    <a:pt x="145161" y="174308"/>
                    <a:pt x="136017" y="183356"/>
                    <a:pt x="136017" y="194596"/>
                  </a:cubicBezTo>
                  <a:cubicBezTo>
                    <a:pt x="136017" y="204597"/>
                    <a:pt x="143446" y="212979"/>
                    <a:pt x="153067" y="214598"/>
                  </a:cubicBezTo>
                  <a:lnTo>
                    <a:pt x="153067" y="345472"/>
                  </a:lnTo>
                  <a:lnTo>
                    <a:pt x="220694" y="413099"/>
                  </a:lnTo>
                  <a:lnTo>
                    <a:pt x="220694" y="493681"/>
                  </a:lnTo>
                  <a:lnTo>
                    <a:pt x="103441" y="376428"/>
                  </a:lnTo>
                  <a:lnTo>
                    <a:pt x="103441" y="216122"/>
                  </a:lnTo>
                  <a:lnTo>
                    <a:pt x="23813" y="136493"/>
                  </a:lnTo>
                  <a:lnTo>
                    <a:pt x="23813" y="40291"/>
                  </a:lnTo>
                  <a:cubicBezTo>
                    <a:pt x="33242" y="38576"/>
                    <a:pt x="40576" y="30290"/>
                    <a:pt x="40576" y="20288"/>
                  </a:cubicBezTo>
                  <a:cubicBezTo>
                    <a:pt x="40576" y="9144"/>
                    <a:pt x="31432" y="0"/>
                    <a:pt x="20288" y="0"/>
                  </a:cubicBezTo>
                  <a:cubicBezTo>
                    <a:pt x="9049" y="0"/>
                    <a:pt x="0" y="9144"/>
                    <a:pt x="0" y="20288"/>
                  </a:cubicBezTo>
                  <a:cubicBezTo>
                    <a:pt x="0" y="30290"/>
                    <a:pt x="7144" y="38576"/>
                    <a:pt x="16669" y="40291"/>
                  </a:cubicBezTo>
                  <a:lnTo>
                    <a:pt x="16669" y="139446"/>
                  </a:lnTo>
                  <a:lnTo>
                    <a:pt x="96298" y="219075"/>
                  </a:lnTo>
                  <a:lnTo>
                    <a:pt x="96298" y="379381"/>
                  </a:lnTo>
                  <a:lnTo>
                    <a:pt x="220694" y="503777"/>
                  </a:lnTo>
                  <a:lnTo>
                    <a:pt x="220694" y="667893"/>
                  </a:lnTo>
                  <a:cubicBezTo>
                    <a:pt x="213169" y="669512"/>
                    <a:pt x="207454" y="676180"/>
                    <a:pt x="207454" y="684276"/>
                  </a:cubicBezTo>
                  <a:cubicBezTo>
                    <a:pt x="207454" y="693515"/>
                    <a:pt x="214979" y="701040"/>
                    <a:pt x="224218" y="701040"/>
                  </a:cubicBezTo>
                  <a:cubicBezTo>
                    <a:pt x="233458" y="701040"/>
                    <a:pt x="240982" y="693515"/>
                    <a:pt x="240982" y="684276"/>
                  </a:cubicBezTo>
                  <a:cubicBezTo>
                    <a:pt x="240887" y="676275"/>
                    <a:pt x="235267" y="669608"/>
                    <a:pt x="227838" y="667893"/>
                  </a:cubicBezTo>
                  <a:close/>
                  <a:moveTo>
                    <a:pt x="143161" y="194596"/>
                  </a:moveTo>
                  <a:cubicBezTo>
                    <a:pt x="143161" y="187357"/>
                    <a:pt x="149066" y="181451"/>
                    <a:pt x="156400" y="181451"/>
                  </a:cubicBezTo>
                  <a:cubicBezTo>
                    <a:pt x="163639" y="181451"/>
                    <a:pt x="169545" y="187357"/>
                    <a:pt x="169545" y="194596"/>
                  </a:cubicBezTo>
                  <a:cubicBezTo>
                    <a:pt x="169545" y="200501"/>
                    <a:pt x="165640" y="205550"/>
                    <a:pt x="160210" y="207074"/>
                  </a:cubicBezTo>
                  <a:cubicBezTo>
                    <a:pt x="158972" y="207550"/>
                    <a:pt x="157734" y="207740"/>
                    <a:pt x="156400" y="207740"/>
                  </a:cubicBezTo>
                  <a:cubicBezTo>
                    <a:pt x="155257" y="207740"/>
                    <a:pt x="154114" y="207550"/>
                    <a:pt x="153067" y="207264"/>
                  </a:cubicBezTo>
                  <a:cubicBezTo>
                    <a:pt x="147352" y="205835"/>
                    <a:pt x="143161" y="200692"/>
                    <a:pt x="143161" y="194596"/>
                  </a:cubicBezTo>
                  <a:close/>
                  <a:moveTo>
                    <a:pt x="7144" y="20288"/>
                  </a:moveTo>
                  <a:cubicBezTo>
                    <a:pt x="7144" y="13049"/>
                    <a:pt x="13049" y="7144"/>
                    <a:pt x="20288" y="7144"/>
                  </a:cubicBezTo>
                  <a:cubicBezTo>
                    <a:pt x="27527" y="7144"/>
                    <a:pt x="33433" y="13049"/>
                    <a:pt x="33433" y="20288"/>
                  </a:cubicBezTo>
                  <a:cubicBezTo>
                    <a:pt x="33433" y="26289"/>
                    <a:pt x="29337" y="31433"/>
                    <a:pt x="23813" y="32861"/>
                  </a:cubicBezTo>
                  <a:cubicBezTo>
                    <a:pt x="22669" y="33242"/>
                    <a:pt x="21526" y="33433"/>
                    <a:pt x="20288" y="33433"/>
                  </a:cubicBezTo>
                  <a:cubicBezTo>
                    <a:pt x="19050" y="33433"/>
                    <a:pt x="17812" y="33242"/>
                    <a:pt x="16669" y="32861"/>
                  </a:cubicBezTo>
                  <a:cubicBezTo>
                    <a:pt x="11144" y="31337"/>
                    <a:pt x="7144" y="26289"/>
                    <a:pt x="7144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7557897" y="2823590"/>
              <a:ext cx="322706" cy="857440"/>
            </a:xfrm>
            <a:custGeom>
              <a:avLst/>
              <a:gdLst/>
              <a:ahLst/>
              <a:cxnLst/>
              <a:rect l="l" t="t" r="r" b="b"/>
              <a:pathLst>
                <a:path w="322706" h="857440" extrusionOk="0">
                  <a:moveTo>
                    <a:pt x="20098" y="824293"/>
                  </a:moveTo>
                  <a:lnTo>
                    <a:pt x="20098" y="561213"/>
                  </a:lnTo>
                  <a:lnTo>
                    <a:pt x="309563" y="271748"/>
                  </a:lnTo>
                  <a:lnTo>
                    <a:pt x="309563" y="33147"/>
                  </a:lnTo>
                  <a:cubicBezTo>
                    <a:pt x="317087" y="31528"/>
                    <a:pt x="322707" y="24860"/>
                    <a:pt x="322707" y="16764"/>
                  </a:cubicBezTo>
                  <a:cubicBezTo>
                    <a:pt x="322707" y="7525"/>
                    <a:pt x="315182" y="0"/>
                    <a:pt x="305943" y="0"/>
                  </a:cubicBezTo>
                  <a:cubicBezTo>
                    <a:pt x="296704" y="0"/>
                    <a:pt x="289179" y="7525"/>
                    <a:pt x="289179" y="16764"/>
                  </a:cubicBezTo>
                  <a:cubicBezTo>
                    <a:pt x="289179" y="24765"/>
                    <a:pt x="294799" y="31432"/>
                    <a:pt x="302323" y="33147"/>
                  </a:cubicBezTo>
                  <a:lnTo>
                    <a:pt x="302323" y="268796"/>
                  </a:lnTo>
                  <a:lnTo>
                    <a:pt x="12859" y="558260"/>
                  </a:lnTo>
                  <a:lnTo>
                    <a:pt x="12859" y="824389"/>
                  </a:lnTo>
                  <a:cubicBezTo>
                    <a:pt x="5524" y="826103"/>
                    <a:pt x="0" y="832771"/>
                    <a:pt x="0" y="840676"/>
                  </a:cubicBezTo>
                  <a:cubicBezTo>
                    <a:pt x="0" y="849916"/>
                    <a:pt x="7525" y="857441"/>
                    <a:pt x="16764" y="857441"/>
                  </a:cubicBezTo>
                  <a:cubicBezTo>
                    <a:pt x="26003" y="857441"/>
                    <a:pt x="33528" y="849916"/>
                    <a:pt x="33528" y="840676"/>
                  </a:cubicBezTo>
                  <a:cubicBezTo>
                    <a:pt x="33528" y="832580"/>
                    <a:pt x="27718" y="825818"/>
                    <a:pt x="20098" y="8242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3" name="Google Shape;33;p3"/>
          <p:cNvGrpSpPr/>
          <p:nvPr/>
        </p:nvGrpSpPr>
        <p:grpSpPr>
          <a:xfrm rot="5400000" flipH="1">
            <a:off x="6568632" y="-1639800"/>
            <a:ext cx="1684044" cy="3637785"/>
            <a:chOff x="7350442" y="2608992"/>
            <a:chExt cx="777239" cy="1673160"/>
          </a:xfrm>
        </p:grpSpPr>
        <p:sp>
          <p:nvSpPr>
            <p:cNvPr id="34" name="Google Shape;34;p3"/>
            <p:cNvSpPr/>
            <p:nvPr/>
          </p:nvSpPr>
          <p:spPr>
            <a:xfrm>
              <a:off x="7486745" y="2608992"/>
              <a:ext cx="300894" cy="898874"/>
            </a:xfrm>
            <a:custGeom>
              <a:avLst/>
              <a:gdLst/>
              <a:ahLst/>
              <a:cxnLst/>
              <a:rect l="l" t="t" r="r" b="b"/>
              <a:pathLst>
                <a:path w="300894" h="898874" extrusionOk="0">
                  <a:moveTo>
                    <a:pt x="16764" y="858488"/>
                  </a:moveTo>
                  <a:cubicBezTo>
                    <a:pt x="7334" y="860203"/>
                    <a:pt x="0" y="868585"/>
                    <a:pt x="0" y="878491"/>
                  </a:cubicBezTo>
                  <a:cubicBezTo>
                    <a:pt x="0" y="889730"/>
                    <a:pt x="9144" y="898874"/>
                    <a:pt x="20288" y="898874"/>
                  </a:cubicBezTo>
                  <a:cubicBezTo>
                    <a:pt x="31528" y="898874"/>
                    <a:pt x="40672" y="889730"/>
                    <a:pt x="40672" y="878491"/>
                  </a:cubicBezTo>
                  <a:cubicBezTo>
                    <a:pt x="40672" y="868585"/>
                    <a:pt x="33433" y="860203"/>
                    <a:pt x="23908" y="858488"/>
                  </a:cubicBezTo>
                  <a:lnTo>
                    <a:pt x="23908" y="733997"/>
                  </a:lnTo>
                  <a:lnTo>
                    <a:pt x="300895" y="457009"/>
                  </a:lnTo>
                  <a:lnTo>
                    <a:pt x="300895" y="0"/>
                  </a:lnTo>
                  <a:lnTo>
                    <a:pt x="293751" y="0"/>
                  </a:lnTo>
                  <a:lnTo>
                    <a:pt x="293751" y="454057"/>
                  </a:lnTo>
                  <a:lnTo>
                    <a:pt x="16764" y="731044"/>
                  </a:lnTo>
                  <a:lnTo>
                    <a:pt x="16764" y="858488"/>
                  </a:lnTo>
                  <a:close/>
                  <a:moveTo>
                    <a:pt x="33528" y="878491"/>
                  </a:moveTo>
                  <a:cubicBezTo>
                    <a:pt x="33528" y="885825"/>
                    <a:pt x="27622" y="891730"/>
                    <a:pt x="20288" y="891730"/>
                  </a:cubicBezTo>
                  <a:cubicBezTo>
                    <a:pt x="13049" y="891730"/>
                    <a:pt x="7144" y="885825"/>
                    <a:pt x="7144" y="878491"/>
                  </a:cubicBezTo>
                  <a:cubicBezTo>
                    <a:pt x="7144" y="872490"/>
                    <a:pt x="11239" y="867347"/>
                    <a:pt x="16764" y="865918"/>
                  </a:cubicBezTo>
                  <a:cubicBezTo>
                    <a:pt x="17907" y="865537"/>
                    <a:pt x="19050" y="865346"/>
                    <a:pt x="20288" y="865346"/>
                  </a:cubicBezTo>
                  <a:cubicBezTo>
                    <a:pt x="21526" y="865346"/>
                    <a:pt x="22765" y="865537"/>
                    <a:pt x="23908" y="865918"/>
                  </a:cubicBezTo>
                  <a:cubicBezTo>
                    <a:pt x="29527" y="867442"/>
                    <a:pt x="33528" y="872490"/>
                    <a:pt x="33528" y="8784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35;p3"/>
            <p:cNvSpPr/>
            <p:nvPr/>
          </p:nvSpPr>
          <p:spPr>
            <a:xfrm>
              <a:off x="7430357" y="3185731"/>
              <a:ext cx="149161" cy="440054"/>
            </a:xfrm>
            <a:custGeom>
              <a:avLst/>
              <a:gdLst/>
              <a:ahLst/>
              <a:cxnLst/>
              <a:rect l="l" t="t" r="r" b="b"/>
              <a:pathLst>
                <a:path w="149161" h="440054" extrusionOk="0">
                  <a:moveTo>
                    <a:pt x="123349" y="30861"/>
                  </a:moveTo>
                  <a:cubicBezTo>
                    <a:pt x="125921" y="32575"/>
                    <a:pt x="129064" y="33528"/>
                    <a:pt x="132397" y="33528"/>
                  </a:cubicBezTo>
                  <a:cubicBezTo>
                    <a:pt x="141637" y="33528"/>
                    <a:pt x="149162" y="26003"/>
                    <a:pt x="149162" y="16764"/>
                  </a:cubicBezTo>
                  <a:cubicBezTo>
                    <a:pt x="149162" y="7525"/>
                    <a:pt x="141637" y="0"/>
                    <a:pt x="132397" y="0"/>
                  </a:cubicBezTo>
                  <a:cubicBezTo>
                    <a:pt x="123158" y="0"/>
                    <a:pt x="115634" y="7525"/>
                    <a:pt x="115634" y="16764"/>
                  </a:cubicBezTo>
                  <a:cubicBezTo>
                    <a:pt x="115634" y="20098"/>
                    <a:pt x="116586" y="23146"/>
                    <a:pt x="118301" y="25813"/>
                  </a:cubicBezTo>
                  <a:lnTo>
                    <a:pt x="16764" y="127349"/>
                  </a:lnTo>
                  <a:lnTo>
                    <a:pt x="16764" y="399669"/>
                  </a:lnTo>
                  <a:cubicBezTo>
                    <a:pt x="7334" y="401384"/>
                    <a:pt x="0" y="409765"/>
                    <a:pt x="0" y="419671"/>
                  </a:cubicBezTo>
                  <a:cubicBezTo>
                    <a:pt x="0" y="430911"/>
                    <a:pt x="9144" y="440055"/>
                    <a:pt x="20288" y="440055"/>
                  </a:cubicBezTo>
                  <a:cubicBezTo>
                    <a:pt x="31528" y="440055"/>
                    <a:pt x="40672" y="430911"/>
                    <a:pt x="40672" y="419671"/>
                  </a:cubicBezTo>
                  <a:cubicBezTo>
                    <a:pt x="40672" y="409765"/>
                    <a:pt x="33433" y="401384"/>
                    <a:pt x="23908" y="399669"/>
                  </a:cubicBezTo>
                  <a:lnTo>
                    <a:pt x="23908" y="130302"/>
                  </a:lnTo>
                  <a:lnTo>
                    <a:pt x="123349" y="30861"/>
                  </a:lnTo>
                  <a:close/>
                  <a:moveTo>
                    <a:pt x="33623" y="419671"/>
                  </a:moveTo>
                  <a:cubicBezTo>
                    <a:pt x="33623" y="427006"/>
                    <a:pt x="27718" y="432911"/>
                    <a:pt x="20384" y="432911"/>
                  </a:cubicBezTo>
                  <a:cubicBezTo>
                    <a:pt x="13145" y="432911"/>
                    <a:pt x="7239" y="427006"/>
                    <a:pt x="7239" y="419671"/>
                  </a:cubicBezTo>
                  <a:cubicBezTo>
                    <a:pt x="7239" y="413671"/>
                    <a:pt x="11335" y="408527"/>
                    <a:pt x="16859" y="407098"/>
                  </a:cubicBezTo>
                  <a:cubicBezTo>
                    <a:pt x="18002" y="406717"/>
                    <a:pt x="19145" y="406527"/>
                    <a:pt x="20384" y="406527"/>
                  </a:cubicBezTo>
                  <a:cubicBezTo>
                    <a:pt x="21622" y="406527"/>
                    <a:pt x="22860" y="406717"/>
                    <a:pt x="24003" y="407098"/>
                  </a:cubicBezTo>
                  <a:cubicBezTo>
                    <a:pt x="29623" y="408622"/>
                    <a:pt x="33623" y="413671"/>
                    <a:pt x="33623" y="4196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36;p3"/>
            <p:cNvSpPr/>
            <p:nvPr/>
          </p:nvSpPr>
          <p:spPr>
            <a:xfrm>
              <a:off x="7350442" y="2713767"/>
              <a:ext cx="389000" cy="777335"/>
            </a:xfrm>
            <a:custGeom>
              <a:avLst/>
              <a:gdLst/>
              <a:ahLst/>
              <a:cxnLst/>
              <a:rect l="l" t="t" r="r" b="b"/>
              <a:pathLst>
                <a:path w="389000" h="777335" extrusionOk="0">
                  <a:moveTo>
                    <a:pt x="297466" y="400812"/>
                  </a:moveTo>
                  <a:lnTo>
                    <a:pt x="188976" y="400812"/>
                  </a:lnTo>
                  <a:lnTo>
                    <a:pt x="16669" y="573024"/>
                  </a:lnTo>
                  <a:lnTo>
                    <a:pt x="16669" y="736949"/>
                  </a:lnTo>
                  <a:cubicBezTo>
                    <a:pt x="7144" y="738664"/>
                    <a:pt x="0" y="747046"/>
                    <a:pt x="0" y="757047"/>
                  </a:cubicBezTo>
                  <a:cubicBezTo>
                    <a:pt x="0" y="768191"/>
                    <a:pt x="9049" y="777335"/>
                    <a:pt x="20288" y="777335"/>
                  </a:cubicBezTo>
                  <a:cubicBezTo>
                    <a:pt x="31432" y="777335"/>
                    <a:pt x="40576" y="768191"/>
                    <a:pt x="40576" y="757047"/>
                  </a:cubicBezTo>
                  <a:cubicBezTo>
                    <a:pt x="40576" y="747046"/>
                    <a:pt x="33242" y="738664"/>
                    <a:pt x="23813" y="736949"/>
                  </a:cubicBezTo>
                  <a:lnTo>
                    <a:pt x="23813" y="575977"/>
                  </a:lnTo>
                  <a:lnTo>
                    <a:pt x="191929" y="407956"/>
                  </a:lnTo>
                  <a:lnTo>
                    <a:pt x="300418" y="407956"/>
                  </a:lnTo>
                  <a:lnTo>
                    <a:pt x="372237" y="336042"/>
                  </a:lnTo>
                  <a:lnTo>
                    <a:pt x="372237" y="40291"/>
                  </a:lnTo>
                  <a:cubicBezTo>
                    <a:pt x="381667" y="38576"/>
                    <a:pt x="389001" y="30289"/>
                    <a:pt x="389001" y="20288"/>
                  </a:cubicBezTo>
                  <a:cubicBezTo>
                    <a:pt x="389001" y="9049"/>
                    <a:pt x="379857" y="0"/>
                    <a:pt x="368713" y="0"/>
                  </a:cubicBezTo>
                  <a:cubicBezTo>
                    <a:pt x="357473" y="0"/>
                    <a:pt x="348329" y="9049"/>
                    <a:pt x="348329" y="20288"/>
                  </a:cubicBezTo>
                  <a:cubicBezTo>
                    <a:pt x="348329" y="30289"/>
                    <a:pt x="355568" y="38576"/>
                    <a:pt x="365093" y="40291"/>
                  </a:cubicBezTo>
                  <a:lnTo>
                    <a:pt x="365093" y="333089"/>
                  </a:lnTo>
                  <a:lnTo>
                    <a:pt x="297466" y="400812"/>
                  </a:lnTo>
                  <a:close/>
                  <a:moveTo>
                    <a:pt x="33433" y="757047"/>
                  </a:moveTo>
                  <a:cubicBezTo>
                    <a:pt x="33433" y="764286"/>
                    <a:pt x="27527" y="770192"/>
                    <a:pt x="20288" y="770192"/>
                  </a:cubicBezTo>
                  <a:cubicBezTo>
                    <a:pt x="13049" y="770192"/>
                    <a:pt x="7144" y="764286"/>
                    <a:pt x="7144" y="757047"/>
                  </a:cubicBezTo>
                  <a:cubicBezTo>
                    <a:pt x="7144" y="750951"/>
                    <a:pt x="11144" y="745903"/>
                    <a:pt x="16669" y="744379"/>
                  </a:cubicBezTo>
                  <a:cubicBezTo>
                    <a:pt x="17812" y="743998"/>
                    <a:pt x="19050" y="743807"/>
                    <a:pt x="20288" y="743807"/>
                  </a:cubicBezTo>
                  <a:cubicBezTo>
                    <a:pt x="21526" y="743807"/>
                    <a:pt x="22669" y="743998"/>
                    <a:pt x="23813" y="744379"/>
                  </a:cubicBezTo>
                  <a:cubicBezTo>
                    <a:pt x="29337" y="745808"/>
                    <a:pt x="33433" y="750951"/>
                    <a:pt x="33433" y="757047"/>
                  </a:cubicBezTo>
                  <a:close/>
                  <a:moveTo>
                    <a:pt x="355473" y="20288"/>
                  </a:moveTo>
                  <a:cubicBezTo>
                    <a:pt x="355473" y="13049"/>
                    <a:pt x="361379" y="7144"/>
                    <a:pt x="368713" y="7144"/>
                  </a:cubicBezTo>
                  <a:cubicBezTo>
                    <a:pt x="375952" y="7144"/>
                    <a:pt x="381857" y="13049"/>
                    <a:pt x="381857" y="20288"/>
                  </a:cubicBezTo>
                  <a:cubicBezTo>
                    <a:pt x="381857" y="26289"/>
                    <a:pt x="377761" y="31432"/>
                    <a:pt x="372237" y="32861"/>
                  </a:cubicBezTo>
                  <a:cubicBezTo>
                    <a:pt x="371094" y="33242"/>
                    <a:pt x="369951" y="33433"/>
                    <a:pt x="368713" y="33433"/>
                  </a:cubicBezTo>
                  <a:cubicBezTo>
                    <a:pt x="367474" y="33433"/>
                    <a:pt x="366236" y="33242"/>
                    <a:pt x="365093" y="32861"/>
                  </a:cubicBezTo>
                  <a:cubicBezTo>
                    <a:pt x="359473" y="31337"/>
                    <a:pt x="355473" y="26289"/>
                    <a:pt x="355473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37;p3"/>
            <p:cNvSpPr/>
            <p:nvPr/>
          </p:nvSpPr>
          <p:spPr>
            <a:xfrm>
              <a:off x="7860696" y="2608992"/>
              <a:ext cx="266985" cy="1341405"/>
            </a:xfrm>
            <a:custGeom>
              <a:avLst/>
              <a:gdLst/>
              <a:ahLst/>
              <a:cxnLst/>
              <a:rect l="l" t="t" r="r" b="b"/>
              <a:pathLst>
                <a:path w="266985" h="1341405" extrusionOk="0">
                  <a:moveTo>
                    <a:pt x="266986" y="744569"/>
                  </a:moveTo>
                  <a:lnTo>
                    <a:pt x="266986" y="0"/>
                  </a:lnTo>
                  <a:lnTo>
                    <a:pt x="259842" y="0"/>
                  </a:lnTo>
                  <a:lnTo>
                    <a:pt x="259842" y="741617"/>
                  </a:lnTo>
                  <a:lnTo>
                    <a:pt x="13145" y="988314"/>
                  </a:lnTo>
                  <a:lnTo>
                    <a:pt x="13145" y="1308259"/>
                  </a:lnTo>
                  <a:cubicBezTo>
                    <a:pt x="5620" y="1309878"/>
                    <a:pt x="0" y="1316546"/>
                    <a:pt x="0" y="1324642"/>
                  </a:cubicBezTo>
                  <a:cubicBezTo>
                    <a:pt x="0" y="1333881"/>
                    <a:pt x="7525" y="1341406"/>
                    <a:pt x="16764" y="1341406"/>
                  </a:cubicBezTo>
                  <a:cubicBezTo>
                    <a:pt x="26003" y="1341406"/>
                    <a:pt x="33528" y="1333881"/>
                    <a:pt x="33528" y="1324642"/>
                  </a:cubicBezTo>
                  <a:cubicBezTo>
                    <a:pt x="33528" y="1316641"/>
                    <a:pt x="27908" y="1309973"/>
                    <a:pt x="20384" y="1308259"/>
                  </a:cubicBezTo>
                  <a:lnTo>
                    <a:pt x="20384" y="991267"/>
                  </a:lnTo>
                  <a:lnTo>
                    <a:pt x="266986" y="74456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38;p3"/>
            <p:cNvSpPr/>
            <p:nvPr/>
          </p:nvSpPr>
          <p:spPr>
            <a:xfrm>
              <a:off x="7616094" y="2608992"/>
              <a:ext cx="370998" cy="1562195"/>
            </a:xfrm>
            <a:custGeom>
              <a:avLst/>
              <a:gdLst/>
              <a:ahLst/>
              <a:cxnLst/>
              <a:rect l="l" t="t" r="r" b="b"/>
              <a:pathLst>
                <a:path w="370998" h="1562195" extrusionOk="0">
                  <a:moveTo>
                    <a:pt x="158496" y="1521905"/>
                  </a:moveTo>
                  <a:lnTo>
                    <a:pt x="158496" y="1225868"/>
                  </a:lnTo>
                  <a:lnTo>
                    <a:pt x="95155" y="1162431"/>
                  </a:lnTo>
                  <a:lnTo>
                    <a:pt x="95155" y="939070"/>
                  </a:lnTo>
                  <a:lnTo>
                    <a:pt x="156210" y="878014"/>
                  </a:lnTo>
                  <a:lnTo>
                    <a:pt x="156210" y="839534"/>
                  </a:lnTo>
                  <a:lnTo>
                    <a:pt x="317659" y="678085"/>
                  </a:lnTo>
                  <a:cubicBezTo>
                    <a:pt x="320897" y="680466"/>
                    <a:pt x="324898" y="681800"/>
                    <a:pt x="329184" y="681800"/>
                  </a:cubicBezTo>
                  <a:cubicBezTo>
                    <a:pt x="340423" y="681800"/>
                    <a:pt x="349568" y="672655"/>
                    <a:pt x="349568" y="661511"/>
                  </a:cubicBezTo>
                  <a:cubicBezTo>
                    <a:pt x="349568" y="650272"/>
                    <a:pt x="340423" y="641128"/>
                    <a:pt x="329184" y="641128"/>
                  </a:cubicBezTo>
                  <a:cubicBezTo>
                    <a:pt x="318040" y="641128"/>
                    <a:pt x="308896" y="650272"/>
                    <a:pt x="308896" y="661511"/>
                  </a:cubicBezTo>
                  <a:cubicBezTo>
                    <a:pt x="308896" y="665797"/>
                    <a:pt x="310229" y="669798"/>
                    <a:pt x="312611" y="673037"/>
                  </a:cubicBezTo>
                  <a:lnTo>
                    <a:pt x="267843" y="717804"/>
                  </a:lnTo>
                  <a:lnTo>
                    <a:pt x="267843" y="635413"/>
                  </a:lnTo>
                  <a:lnTo>
                    <a:pt x="370999" y="532257"/>
                  </a:lnTo>
                  <a:lnTo>
                    <a:pt x="370999" y="273844"/>
                  </a:lnTo>
                  <a:lnTo>
                    <a:pt x="319183" y="222028"/>
                  </a:lnTo>
                  <a:lnTo>
                    <a:pt x="319183" y="0"/>
                  </a:lnTo>
                  <a:lnTo>
                    <a:pt x="312039" y="0"/>
                  </a:lnTo>
                  <a:lnTo>
                    <a:pt x="312039" y="503777"/>
                  </a:lnTo>
                  <a:lnTo>
                    <a:pt x="16669" y="799147"/>
                  </a:lnTo>
                  <a:lnTo>
                    <a:pt x="16669" y="1479995"/>
                  </a:lnTo>
                  <a:cubicBezTo>
                    <a:pt x="7144" y="1481709"/>
                    <a:pt x="0" y="1490091"/>
                    <a:pt x="0" y="1500092"/>
                  </a:cubicBezTo>
                  <a:cubicBezTo>
                    <a:pt x="0" y="1511237"/>
                    <a:pt x="9049" y="1520381"/>
                    <a:pt x="20288" y="1520381"/>
                  </a:cubicBezTo>
                  <a:cubicBezTo>
                    <a:pt x="31528" y="1520381"/>
                    <a:pt x="40577" y="1511237"/>
                    <a:pt x="40577" y="1500092"/>
                  </a:cubicBezTo>
                  <a:cubicBezTo>
                    <a:pt x="40577" y="1490091"/>
                    <a:pt x="33338" y="1481709"/>
                    <a:pt x="23813" y="1479995"/>
                  </a:cubicBezTo>
                  <a:lnTo>
                    <a:pt x="23813" y="802100"/>
                  </a:lnTo>
                  <a:lnTo>
                    <a:pt x="319183" y="506730"/>
                  </a:lnTo>
                  <a:lnTo>
                    <a:pt x="319183" y="232124"/>
                  </a:lnTo>
                  <a:lnTo>
                    <a:pt x="363855" y="276796"/>
                  </a:lnTo>
                  <a:lnTo>
                    <a:pt x="363855" y="529304"/>
                  </a:lnTo>
                  <a:lnTo>
                    <a:pt x="260699" y="632460"/>
                  </a:lnTo>
                  <a:lnTo>
                    <a:pt x="260699" y="724948"/>
                  </a:lnTo>
                  <a:lnTo>
                    <a:pt x="260699" y="724948"/>
                  </a:lnTo>
                  <a:lnTo>
                    <a:pt x="149066" y="836485"/>
                  </a:lnTo>
                  <a:lnTo>
                    <a:pt x="149066" y="874967"/>
                  </a:lnTo>
                  <a:lnTo>
                    <a:pt x="95155" y="928973"/>
                  </a:lnTo>
                  <a:lnTo>
                    <a:pt x="95155" y="821341"/>
                  </a:lnTo>
                  <a:lnTo>
                    <a:pt x="178498" y="738092"/>
                  </a:lnTo>
                  <a:cubicBezTo>
                    <a:pt x="181737" y="740473"/>
                    <a:pt x="185738" y="741807"/>
                    <a:pt x="190024" y="741807"/>
                  </a:cubicBezTo>
                  <a:cubicBezTo>
                    <a:pt x="201263" y="741807"/>
                    <a:pt x="210312" y="732663"/>
                    <a:pt x="210312" y="721423"/>
                  </a:cubicBezTo>
                  <a:cubicBezTo>
                    <a:pt x="210312" y="710279"/>
                    <a:pt x="201263" y="701135"/>
                    <a:pt x="190024" y="701135"/>
                  </a:cubicBezTo>
                  <a:cubicBezTo>
                    <a:pt x="178784" y="701135"/>
                    <a:pt x="169736" y="710279"/>
                    <a:pt x="169736" y="721423"/>
                  </a:cubicBezTo>
                  <a:cubicBezTo>
                    <a:pt x="169736" y="725805"/>
                    <a:pt x="171069" y="729805"/>
                    <a:pt x="173355" y="733044"/>
                  </a:cubicBezTo>
                  <a:lnTo>
                    <a:pt x="88011" y="818388"/>
                  </a:lnTo>
                  <a:lnTo>
                    <a:pt x="88011" y="1165384"/>
                  </a:lnTo>
                  <a:lnTo>
                    <a:pt x="151352" y="1228820"/>
                  </a:lnTo>
                  <a:lnTo>
                    <a:pt x="151352" y="1521905"/>
                  </a:lnTo>
                  <a:cubicBezTo>
                    <a:pt x="141732" y="1523524"/>
                    <a:pt x="134493" y="1531906"/>
                    <a:pt x="134493" y="1541907"/>
                  </a:cubicBezTo>
                  <a:cubicBezTo>
                    <a:pt x="134493" y="1553147"/>
                    <a:pt x="143542" y="1562195"/>
                    <a:pt x="154781" y="1562195"/>
                  </a:cubicBezTo>
                  <a:cubicBezTo>
                    <a:pt x="166021" y="1562195"/>
                    <a:pt x="175070" y="1553147"/>
                    <a:pt x="175070" y="1541907"/>
                  </a:cubicBezTo>
                  <a:cubicBezTo>
                    <a:pt x="175070" y="1532001"/>
                    <a:pt x="167926" y="1523714"/>
                    <a:pt x="158496" y="1521905"/>
                  </a:cubicBezTo>
                  <a:close/>
                  <a:moveTo>
                    <a:pt x="316039" y="661511"/>
                  </a:moveTo>
                  <a:cubicBezTo>
                    <a:pt x="316039" y="654177"/>
                    <a:pt x="321945" y="648272"/>
                    <a:pt x="329184" y="648272"/>
                  </a:cubicBezTo>
                  <a:cubicBezTo>
                    <a:pt x="336518" y="648272"/>
                    <a:pt x="342424" y="654177"/>
                    <a:pt x="342424" y="661511"/>
                  </a:cubicBezTo>
                  <a:cubicBezTo>
                    <a:pt x="342424" y="668750"/>
                    <a:pt x="336518" y="674656"/>
                    <a:pt x="329184" y="674656"/>
                  </a:cubicBezTo>
                  <a:cubicBezTo>
                    <a:pt x="326898" y="674656"/>
                    <a:pt x="324707" y="674084"/>
                    <a:pt x="322802" y="672941"/>
                  </a:cubicBezTo>
                  <a:cubicBezTo>
                    <a:pt x="320707" y="671798"/>
                    <a:pt x="318897" y="669988"/>
                    <a:pt x="317754" y="667893"/>
                  </a:cubicBezTo>
                  <a:cubicBezTo>
                    <a:pt x="316611" y="665988"/>
                    <a:pt x="316039" y="663797"/>
                    <a:pt x="316039" y="661511"/>
                  </a:cubicBezTo>
                  <a:close/>
                  <a:moveTo>
                    <a:pt x="33433" y="1500092"/>
                  </a:moveTo>
                  <a:cubicBezTo>
                    <a:pt x="33433" y="1507331"/>
                    <a:pt x="27527" y="1513237"/>
                    <a:pt x="20288" y="1513237"/>
                  </a:cubicBezTo>
                  <a:cubicBezTo>
                    <a:pt x="13049" y="1513237"/>
                    <a:pt x="7144" y="1507331"/>
                    <a:pt x="7144" y="1500092"/>
                  </a:cubicBezTo>
                  <a:cubicBezTo>
                    <a:pt x="7144" y="1493996"/>
                    <a:pt x="11144" y="1488948"/>
                    <a:pt x="16669" y="1487424"/>
                  </a:cubicBezTo>
                  <a:cubicBezTo>
                    <a:pt x="17812" y="1487043"/>
                    <a:pt x="19050" y="1486853"/>
                    <a:pt x="20288" y="1486853"/>
                  </a:cubicBezTo>
                  <a:cubicBezTo>
                    <a:pt x="21527" y="1486853"/>
                    <a:pt x="22670" y="1487043"/>
                    <a:pt x="23813" y="1487424"/>
                  </a:cubicBezTo>
                  <a:cubicBezTo>
                    <a:pt x="29337" y="1488853"/>
                    <a:pt x="33433" y="1493996"/>
                    <a:pt x="33433" y="1500092"/>
                  </a:cubicBezTo>
                  <a:close/>
                  <a:moveTo>
                    <a:pt x="176879" y="721423"/>
                  </a:moveTo>
                  <a:cubicBezTo>
                    <a:pt x="176879" y="714184"/>
                    <a:pt x="182785" y="708279"/>
                    <a:pt x="190024" y="708279"/>
                  </a:cubicBezTo>
                  <a:cubicBezTo>
                    <a:pt x="197263" y="708279"/>
                    <a:pt x="203168" y="714184"/>
                    <a:pt x="203168" y="721423"/>
                  </a:cubicBezTo>
                  <a:cubicBezTo>
                    <a:pt x="203168" y="728758"/>
                    <a:pt x="197263" y="734663"/>
                    <a:pt x="190024" y="734663"/>
                  </a:cubicBezTo>
                  <a:cubicBezTo>
                    <a:pt x="187738" y="734663"/>
                    <a:pt x="185547" y="734092"/>
                    <a:pt x="183642" y="732949"/>
                  </a:cubicBezTo>
                  <a:cubicBezTo>
                    <a:pt x="181546" y="731806"/>
                    <a:pt x="179737" y="730091"/>
                    <a:pt x="178594" y="727901"/>
                  </a:cubicBezTo>
                  <a:cubicBezTo>
                    <a:pt x="177451" y="725996"/>
                    <a:pt x="176879" y="723805"/>
                    <a:pt x="176879" y="721423"/>
                  </a:cubicBezTo>
                  <a:close/>
                  <a:moveTo>
                    <a:pt x="154781" y="1555052"/>
                  </a:moveTo>
                  <a:cubicBezTo>
                    <a:pt x="147542" y="1555052"/>
                    <a:pt x="141637" y="1549146"/>
                    <a:pt x="141637" y="1541907"/>
                  </a:cubicBezTo>
                  <a:cubicBezTo>
                    <a:pt x="141637" y="1535811"/>
                    <a:pt x="145733" y="1530763"/>
                    <a:pt x="151352" y="1529239"/>
                  </a:cubicBezTo>
                  <a:cubicBezTo>
                    <a:pt x="152495" y="1528953"/>
                    <a:pt x="153638" y="1528763"/>
                    <a:pt x="154781" y="1528763"/>
                  </a:cubicBezTo>
                  <a:cubicBezTo>
                    <a:pt x="156115" y="1528763"/>
                    <a:pt x="157353" y="1528953"/>
                    <a:pt x="158496" y="1529334"/>
                  </a:cubicBezTo>
                  <a:cubicBezTo>
                    <a:pt x="163925" y="1530953"/>
                    <a:pt x="167926" y="1536002"/>
                    <a:pt x="167926" y="1541907"/>
                  </a:cubicBezTo>
                  <a:cubicBezTo>
                    <a:pt x="167926" y="1549146"/>
                    <a:pt x="162020" y="1555052"/>
                    <a:pt x="154781" y="15550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39;p3"/>
            <p:cNvSpPr/>
            <p:nvPr/>
          </p:nvSpPr>
          <p:spPr>
            <a:xfrm>
              <a:off x="7666005" y="3837621"/>
              <a:ext cx="75628" cy="444531"/>
            </a:xfrm>
            <a:custGeom>
              <a:avLst/>
              <a:gdLst/>
              <a:ahLst/>
              <a:cxnLst/>
              <a:rect l="l" t="t" r="r" b="b"/>
              <a:pathLst>
                <a:path w="75628" h="444531" extrusionOk="0">
                  <a:moveTo>
                    <a:pt x="58865" y="404146"/>
                  </a:moveTo>
                  <a:lnTo>
                    <a:pt x="58865" y="53816"/>
                  </a:lnTo>
                  <a:lnTo>
                    <a:pt x="30861" y="25813"/>
                  </a:lnTo>
                  <a:cubicBezTo>
                    <a:pt x="32576" y="23241"/>
                    <a:pt x="33528" y="20098"/>
                    <a:pt x="33528" y="16764"/>
                  </a:cubicBezTo>
                  <a:cubicBezTo>
                    <a:pt x="33528" y="7525"/>
                    <a:pt x="26003" y="0"/>
                    <a:pt x="16764" y="0"/>
                  </a:cubicBezTo>
                  <a:cubicBezTo>
                    <a:pt x="7525" y="0"/>
                    <a:pt x="0" y="7525"/>
                    <a:pt x="0" y="16764"/>
                  </a:cubicBezTo>
                  <a:cubicBezTo>
                    <a:pt x="0" y="26003"/>
                    <a:pt x="7525" y="33528"/>
                    <a:pt x="16764" y="33528"/>
                  </a:cubicBezTo>
                  <a:cubicBezTo>
                    <a:pt x="20098" y="33528"/>
                    <a:pt x="23146" y="32480"/>
                    <a:pt x="25813" y="30861"/>
                  </a:cubicBezTo>
                  <a:lnTo>
                    <a:pt x="25813" y="30861"/>
                  </a:lnTo>
                  <a:lnTo>
                    <a:pt x="51721" y="56769"/>
                  </a:lnTo>
                  <a:lnTo>
                    <a:pt x="51721" y="404146"/>
                  </a:lnTo>
                  <a:cubicBezTo>
                    <a:pt x="42196" y="405860"/>
                    <a:pt x="34957" y="414242"/>
                    <a:pt x="34957" y="424148"/>
                  </a:cubicBezTo>
                  <a:cubicBezTo>
                    <a:pt x="34957" y="435388"/>
                    <a:pt x="44101" y="444532"/>
                    <a:pt x="55341" y="444532"/>
                  </a:cubicBezTo>
                  <a:cubicBezTo>
                    <a:pt x="66485" y="444532"/>
                    <a:pt x="75629" y="435388"/>
                    <a:pt x="75629" y="424148"/>
                  </a:cubicBezTo>
                  <a:cubicBezTo>
                    <a:pt x="75629" y="414242"/>
                    <a:pt x="68294" y="405860"/>
                    <a:pt x="58865" y="404146"/>
                  </a:cubicBezTo>
                  <a:close/>
                  <a:moveTo>
                    <a:pt x="55341" y="437388"/>
                  </a:moveTo>
                  <a:cubicBezTo>
                    <a:pt x="48006" y="437388"/>
                    <a:pt x="42101" y="431483"/>
                    <a:pt x="42101" y="424148"/>
                  </a:cubicBezTo>
                  <a:cubicBezTo>
                    <a:pt x="42101" y="418147"/>
                    <a:pt x="46101" y="413099"/>
                    <a:pt x="51721" y="411575"/>
                  </a:cubicBezTo>
                  <a:cubicBezTo>
                    <a:pt x="52864" y="411194"/>
                    <a:pt x="54102" y="411004"/>
                    <a:pt x="55341" y="411004"/>
                  </a:cubicBezTo>
                  <a:cubicBezTo>
                    <a:pt x="56579" y="411004"/>
                    <a:pt x="57722" y="411194"/>
                    <a:pt x="58865" y="411575"/>
                  </a:cubicBezTo>
                  <a:cubicBezTo>
                    <a:pt x="64389" y="413004"/>
                    <a:pt x="68485" y="418147"/>
                    <a:pt x="68485" y="424148"/>
                  </a:cubicBezTo>
                  <a:cubicBezTo>
                    <a:pt x="68485" y="431483"/>
                    <a:pt x="62579" y="437388"/>
                    <a:pt x="55341" y="4373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40;p3"/>
            <p:cNvSpPr/>
            <p:nvPr/>
          </p:nvSpPr>
          <p:spPr>
            <a:xfrm>
              <a:off x="7350442" y="3539870"/>
              <a:ext cx="240982" cy="701039"/>
            </a:xfrm>
            <a:custGeom>
              <a:avLst/>
              <a:gdLst/>
              <a:ahLst/>
              <a:cxnLst/>
              <a:rect l="l" t="t" r="r" b="b"/>
              <a:pathLst>
                <a:path w="240982" h="701039" extrusionOk="0">
                  <a:moveTo>
                    <a:pt x="227838" y="667893"/>
                  </a:moveTo>
                  <a:lnTo>
                    <a:pt x="227838" y="410146"/>
                  </a:lnTo>
                  <a:lnTo>
                    <a:pt x="160210" y="342519"/>
                  </a:lnTo>
                  <a:lnTo>
                    <a:pt x="160210" y="214503"/>
                  </a:lnTo>
                  <a:cubicBezTo>
                    <a:pt x="169545" y="212693"/>
                    <a:pt x="176689" y="204407"/>
                    <a:pt x="176689" y="194596"/>
                  </a:cubicBezTo>
                  <a:cubicBezTo>
                    <a:pt x="176689" y="183356"/>
                    <a:pt x="167545" y="174308"/>
                    <a:pt x="156400" y="174308"/>
                  </a:cubicBezTo>
                  <a:cubicBezTo>
                    <a:pt x="145161" y="174308"/>
                    <a:pt x="136017" y="183356"/>
                    <a:pt x="136017" y="194596"/>
                  </a:cubicBezTo>
                  <a:cubicBezTo>
                    <a:pt x="136017" y="204597"/>
                    <a:pt x="143446" y="212979"/>
                    <a:pt x="153067" y="214598"/>
                  </a:cubicBezTo>
                  <a:lnTo>
                    <a:pt x="153067" y="345472"/>
                  </a:lnTo>
                  <a:lnTo>
                    <a:pt x="220694" y="413099"/>
                  </a:lnTo>
                  <a:lnTo>
                    <a:pt x="220694" y="493681"/>
                  </a:lnTo>
                  <a:lnTo>
                    <a:pt x="103441" y="376428"/>
                  </a:lnTo>
                  <a:lnTo>
                    <a:pt x="103441" y="216122"/>
                  </a:lnTo>
                  <a:lnTo>
                    <a:pt x="23813" y="136493"/>
                  </a:lnTo>
                  <a:lnTo>
                    <a:pt x="23813" y="40291"/>
                  </a:lnTo>
                  <a:cubicBezTo>
                    <a:pt x="33242" y="38576"/>
                    <a:pt x="40576" y="30290"/>
                    <a:pt x="40576" y="20288"/>
                  </a:cubicBezTo>
                  <a:cubicBezTo>
                    <a:pt x="40576" y="9144"/>
                    <a:pt x="31432" y="0"/>
                    <a:pt x="20288" y="0"/>
                  </a:cubicBezTo>
                  <a:cubicBezTo>
                    <a:pt x="9049" y="0"/>
                    <a:pt x="0" y="9144"/>
                    <a:pt x="0" y="20288"/>
                  </a:cubicBezTo>
                  <a:cubicBezTo>
                    <a:pt x="0" y="30290"/>
                    <a:pt x="7144" y="38576"/>
                    <a:pt x="16669" y="40291"/>
                  </a:cubicBezTo>
                  <a:lnTo>
                    <a:pt x="16669" y="139446"/>
                  </a:lnTo>
                  <a:lnTo>
                    <a:pt x="96298" y="219075"/>
                  </a:lnTo>
                  <a:lnTo>
                    <a:pt x="96298" y="379381"/>
                  </a:lnTo>
                  <a:lnTo>
                    <a:pt x="220694" y="503777"/>
                  </a:lnTo>
                  <a:lnTo>
                    <a:pt x="220694" y="667893"/>
                  </a:lnTo>
                  <a:cubicBezTo>
                    <a:pt x="213169" y="669512"/>
                    <a:pt x="207454" y="676180"/>
                    <a:pt x="207454" y="684276"/>
                  </a:cubicBezTo>
                  <a:cubicBezTo>
                    <a:pt x="207454" y="693515"/>
                    <a:pt x="214979" y="701040"/>
                    <a:pt x="224218" y="701040"/>
                  </a:cubicBezTo>
                  <a:cubicBezTo>
                    <a:pt x="233458" y="701040"/>
                    <a:pt x="240982" y="693515"/>
                    <a:pt x="240982" y="684276"/>
                  </a:cubicBezTo>
                  <a:cubicBezTo>
                    <a:pt x="240887" y="676275"/>
                    <a:pt x="235267" y="669608"/>
                    <a:pt x="227838" y="667893"/>
                  </a:cubicBezTo>
                  <a:close/>
                  <a:moveTo>
                    <a:pt x="143161" y="194596"/>
                  </a:moveTo>
                  <a:cubicBezTo>
                    <a:pt x="143161" y="187357"/>
                    <a:pt x="149066" y="181451"/>
                    <a:pt x="156400" y="181451"/>
                  </a:cubicBezTo>
                  <a:cubicBezTo>
                    <a:pt x="163639" y="181451"/>
                    <a:pt x="169545" y="187357"/>
                    <a:pt x="169545" y="194596"/>
                  </a:cubicBezTo>
                  <a:cubicBezTo>
                    <a:pt x="169545" y="200501"/>
                    <a:pt x="165640" y="205550"/>
                    <a:pt x="160210" y="207074"/>
                  </a:cubicBezTo>
                  <a:cubicBezTo>
                    <a:pt x="158972" y="207550"/>
                    <a:pt x="157734" y="207740"/>
                    <a:pt x="156400" y="207740"/>
                  </a:cubicBezTo>
                  <a:cubicBezTo>
                    <a:pt x="155257" y="207740"/>
                    <a:pt x="154114" y="207550"/>
                    <a:pt x="153067" y="207264"/>
                  </a:cubicBezTo>
                  <a:cubicBezTo>
                    <a:pt x="147352" y="205835"/>
                    <a:pt x="143161" y="200692"/>
                    <a:pt x="143161" y="194596"/>
                  </a:cubicBezTo>
                  <a:close/>
                  <a:moveTo>
                    <a:pt x="7144" y="20288"/>
                  </a:moveTo>
                  <a:cubicBezTo>
                    <a:pt x="7144" y="13049"/>
                    <a:pt x="13049" y="7144"/>
                    <a:pt x="20288" y="7144"/>
                  </a:cubicBezTo>
                  <a:cubicBezTo>
                    <a:pt x="27527" y="7144"/>
                    <a:pt x="33433" y="13049"/>
                    <a:pt x="33433" y="20288"/>
                  </a:cubicBezTo>
                  <a:cubicBezTo>
                    <a:pt x="33433" y="26289"/>
                    <a:pt x="29337" y="31433"/>
                    <a:pt x="23813" y="32861"/>
                  </a:cubicBezTo>
                  <a:cubicBezTo>
                    <a:pt x="22669" y="33242"/>
                    <a:pt x="21526" y="33433"/>
                    <a:pt x="20288" y="33433"/>
                  </a:cubicBezTo>
                  <a:cubicBezTo>
                    <a:pt x="19050" y="33433"/>
                    <a:pt x="17812" y="33242"/>
                    <a:pt x="16669" y="32861"/>
                  </a:cubicBezTo>
                  <a:cubicBezTo>
                    <a:pt x="11144" y="31337"/>
                    <a:pt x="7144" y="26289"/>
                    <a:pt x="7144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557897" y="2823590"/>
              <a:ext cx="322706" cy="857440"/>
            </a:xfrm>
            <a:custGeom>
              <a:avLst/>
              <a:gdLst/>
              <a:ahLst/>
              <a:cxnLst/>
              <a:rect l="l" t="t" r="r" b="b"/>
              <a:pathLst>
                <a:path w="322706" h="857440" extrusionOk="0">
                  <a:moveTo>
                    <a:pt x="20098" y="824293"/>
                  </a:moveTo>
                  <a:lnTo>
                    <a:pt x="20098" y="561213"/>
                  </a:lnTo>
                  <a:lnTo>
                    <a:pt x="309563" y="271748"/>
                  </a:lnTo>
                  <a:lnTo>
                    <a:pt x="309563" y="33147"/>
                  </a:lnTo>
                  <a:cubicBezTo>
                    <a:pt x="317087" y="31528"/>
                    <a:pt x="322707" y="24860"/>
                    <a:pt x="322707" y="16764"/>
                  </a:cubicBezTo>
                  <a:cubicBezTo>
                    <a:pt x="322707" y="7525"/>
                    <a:pt x="315182" y="0"/>
                    <a:pt x="305943" y="0"/>
                  </a:cubicBezTo>
                  <a:cubicBezTo>
                    <a:pt x="296704" y="0"/>
                    <a:pt x="289179" y="7525"/>
                    <a:pt x="289179" y="16764"/>
                  </a:cubicBezTo>
                  <a:cubicBezTo>
                    <a:pt x="289179" y="24765"/>
                    <a:pt x="294799" y="31432"/>
                    <a:pt x="302323" y="33147"/>
                  </a:cubicBezTo>
                  <a:lnTo>
                    <a:pt x="302323" y="268796"/>
                  </a:lnTo>
                  <a:lnTo>
                    <a:pt x="12859" y="558260"/>
                  </a:lnTo>
                  <a:lnTo>
                    <a:pt x="12859" y="824389"/>
                  </a:lnTo>
                  <a:cubicBezTo>
                    <a:pt x="5524" y="826103"/>
                    <a:pt x="0" y="832771"/>
                    <a:pt x="0" y="840676"/>
                  </a:cubicBezTo>
                  <a:cubicBezTo>
                    <a:pt x="0" y="849916"/>
                    <a:pt x="7525" y="857441"/>
                    <a:pt x="16764" y="857441"/>
                  </a:cubicBezTo>
                  <a:cubicBezTo>
                    <a:pt x="26003" y="857441"/>
                    <a:pt x="33528" y="849916"/>
                    <a:pt x="33528" y="840676"/>
                  </a:cubicBezTo>
                  <a:cubicBezTo>
                    <a:pt x="33528" y="832580"/>
                    <a:pt x="27718" y="825818"/>
                    <a:pt x="20098" y="8242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4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4"/>
          <p:cNvSpPr txBox="1">
            <a:spLocks noGrp="1"/>
          </p:cNvSpPr>
          <p:nvPr>
            <p:ph type="body" idx="1"/>
          </p:nvPr>
        </p:nvSpPr>
        <p:spPr>
          <a:xfrm>
            <a:off x="720000" y="1112200"/>
            <a:ext cx="7704000" cy="349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 sz="1200"/>
            </a:lvl1pPr>
            <a:lvl2pPr marL="914400" lvl="1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marL="1371600" lvl="2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marL="1828800" lvl="3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marL="2286000" lvl="4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marL="2743200" lvl="5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marL="3200400" lvl="6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marL="3657600" lvl="7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6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10900" cy="57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dk1"/>
        </a:solid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3"/>
          <p:cNvSpPr txBox="1">
            <a:spLocks noGrp="1"/>
          </p:cNvSpPr>
          <p:nvPr>
            <p:ph type="title"/>
          </p:nvPr>
        </p:nvSpPr>
        <p:spPr>
          <a:xfrm>
            <a:off x="1849288" y="1728870"/>
            <a:ext cx="2336400" cy="365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04" name="Google Shape;104;p13"/>
          <p:cNvSpPr txBox="1">
            <a:spLocks noGrp="1"/>
          </p:cNvSpPr>
          <p:nvPr>
            <p:ph type="title" idx="2" hasCustomPrompt="1"/>
          </p:nvPr>
        </p:nvSpPr>
        <p:spPr>
          <a:xfrm>
            <a:off x="695771" y="1749900"/>
            <a:ext cx="867300" cy="804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5200">
                <a:latin typeface="Oswald ExtraLight"/>
                <a:ea typeface="Oswald ExtraLight"/>
                <a:cs typeface="Oswald ExtraLight"/>
                <a:sym typeface="Oswald Extra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5" name="Google Shape;105;p13"/>
          <p:cNvSpPr txBox="1">
            <a:spLocks noGrp="1"/>
          </p:cNvSpPr>
          <p:nvPr>
            <p:ph type="subTitle" idx="1"/>
          </p:nvPr>
        </p:nvSpPr>
        <p:spPr>
          <a:xfrm>
            <a:off x="1849288" y="2105212"/>
            <a:ext cx="23364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06" name="Google Shape;106;p13"/>
          <p:cNvSpPr txBox="1">
            <a:spLocks noGrp="1"/>
          </p:cNvSpPr>
          <p:nvPr>
            <p:ph type="title" idx="3"/>
          </p:nvPr>
        </p:nvSpPr>
        <p:spPr>
          <a:xfrm>
            <a:off x="6111838" y="1730349"/>
            <a:ext cx="2336400" cy="365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07" name="Google Shape;107;p13"/>
          <p:cNvSpPr txBox="1">
            <a:spLocks noGrp="1"/>
          </p:cNvSpPr>
          <p:nvPr>
            <p:ph type="title" idx="4" hasCustomPrompt="1"/>
          </p:nvPr>
        </p:nvSpPr>
        <p:spPr>
          <a:xfrm>
            <a:off x="4961874" y="1749900"/>
            <a:ext cx="867300" cy="804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5200">
                <a:latin typeface="Oswald ExtraLight"/>
                <a:ea typeface="Oswald ExtraLight"/>
                <a:cs typeface="Oswald ExtraLight"/>
                <a:sym typeface="Oswald Extra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8" name="Google Shape;108;p13"/>
          <p:cNvSpPr txBox="1">
            <a:spLocks noGrp="1"/>
          </p:cNvSpPr>
          <p:nvPr>
            <p:ph type="subTitle" idx="5"/>
          </p:nvPr>
        </p:nvSpPr>
        <p:spPr>
          <a:xfrm>
            <a:off x="6111838" y="2110350"/>
            <a:ext cx="2336400" cy="4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09" name="Google Shape;109;p13"/>
          <p:cNvSpPr txBox="1">
            <a:spLocks noGrp="1"/>
          </p:cNvSpPr>
          <p:nvPr>
            <p:ph type="title" idx="6"/>
          </p:nvPr>
        </p:nvSpPr>
        <p:spPr>
          <a:xfrm>
            <a:off x="1853038" y="3419068"/>
            <a:ext cx="2336400" cy="365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10" name="Google Shape;110;p13"/>
          <p:cNvSpPr txBox="1">
            <a:spLocks noGrp="1"/>
          </p:cNvSpPr>
          <p:nvPr>
            <p:ph type="title" idx="7" hasCustomPrompt="1"/>
          </p:nvPr>
        </p:nvSpPr>
        <p:spPr>
          <a:xfrm>
            <a:off x="695771" y="3448775"/>
            <a:ext cx="867300" cy="804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5200">
                <a:latin typeface="Oswald ExtraLight"/>
                <a:ea typeface="Oswald ExtraLight"/>
                <a:cs typeface="Oswald ExtraLight"/>
                <a:sym typeface="Oswald Extra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1" name="Google Shape;111;p13"/>
          <p:cNvSpPr txBox="1">
            <a:spLocks noGrp="1"/>
          </p:cNvSpPr>
          <p:nvPr>
            <p:ph type="subTitle" idx="8"/>
          </p:nvPr>
        </p:nvSpPr>
        <p:spPr>
          <a:xfrm>
            <a:off x="1853038" y="3800225"/>
            <a:ext cx="2336400" cy="4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12" name="Google Shape;112;p13"/>
          <p:cNvSpPr txBox="1">
            <a:spLocks noGrp="1"/>
          </p:cNvSpPr>
          <p:nvPr>
            <p:ph type="title" idx="9"/>
          </p:nvPr>
        </p:nvSpPr>
        <p:spPr>
          <a:xfrm>
            <a:off x="6111838" y="3421989"/>
            <a:ext cx="2336400" cy="361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13" name="Google Shape;113;p13"/>
          <p:cNvSpPr txBox="1">
            <a:spLocks noGrp="1"/>
          </p:cNvSpPr>
          <p:nvPr>
            <p:ph type="title" idx="13" hasCustomPrompt="1"/>
          </p:nvPr>
        </p:nvSpPr>
        <p:spPr>
          <a:xfrm>
            <a:off x="4961874" y="3453772"/>
            <a:ext cx="867300" cy="804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5200">
                <a:latin typeface="Oswald ExtraLight"/>
                <a:ea typeface="Oswald ExtraLight"/>
                <a:cs typeface="Oswald ExtraLight"/>
                <a:sym typeface="Oswald Extra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4" name="Google Shape;114;p13"/>
          <p:cNvSpPr txBox="1">
            <a:spLocks noGrp="1"/>
          </p:cNvSpPr>
          <p:nvPr>
            <p:ph type="subTitle" idx="14"/>
          </p:nvPr>
        </p:nvSpPr>
        <p:spPr>
          <a:xfrm>
            <a:off x="6111838" y="3797480"/>
            <a:ext cx="23364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15" name="Google Shape;115;p13"/>
          <p:cNvSpPr txBox="1">
            <a:spLocks noGrp="1"/>
          </p:cNvSpPr>
          <p:nvPr>
            <p:ph type="title" idx="15"/>
          </p:nvPr>
        </p:nvSpPr>
        <p:spPr>
          <a:xfrm>
            <a:off x="720000" y="539496"/>
            <a:ext cx="7704000" cy="57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BLANK_1_1_1_2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5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BLANK_1_1_1_2_1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6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BLANK_1_1_1_2_1_2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chemeClr val="accent5"/>
            </a:gs>
            <a:gs pos="48000">
              <a:schemeClr val="accent4"/>
            </a:gs>
            <a:gs pos="100000">
              <a:schemeClr val="accent2"/>
            </a:gs>
          </a:gsLst>
          <a:lin ang="2698631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496"/>
            <a:ext cx="7708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34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■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■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DM Sans"/>
              <a:buChar char="■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8" r:id="rId5"/>
    <p:sldLayoutId id="2147483659" r:id="rId6"/>
    <p:sldLayoutId id="2147483661" r:id="rId7"/>
    <p:sldLayoutId id="2147483662" r:id="rId8"/>
    <p:sldLayoutId id="2147483663" r:id="rId9"/>
    <p:sldLayoutId id="2147483664" r:id="rId10"/>
    <p:sldLayoutId id="2147483665" r:id="rId11"/>
    <p:sldLayoutId id="2147483669" r:id="rId12"/>
    <p:sldLayoutId id="2147483671" r:id="rId13"/>
    <p:sldLayoutId id="2147483672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HzaDoCe2_cDBOMxXaK6rkou4GoO5JsPfFeKF85ZFoMM/copy#gid=509368585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0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0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docs.google.com/spreadsheets/d/1HzaDoCe2_cDBOMxXaK6rkou4GoO5JsPfFeKF85ZFoMM/copy#gid=509368585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0"/>
          <p:cNvSpPr txBox="1">
            <a:spLocks noGrp="1"/>
          </p:cNvSpPr>
          <p:nvPr>
            <p:ph type="ctrTitle"/>
          </p:nvPr>
        </p:nvSpPr>
        <p:spPr>
          <a:xfrm>
            <a:off x="481482" y="398842"/>
            <a:ext cx="4654044" cy="1504387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TIỂU LUẬN CÔNG NGHỆ PHẦN MỀM</a:t>
            </a:r>
          </a:p>
        </p:txBody>
      </p:sp>
      <p:sp>
        <p:nvSpPr>
          <p:cNvPr id="230" name="Google Shape;230;p30"/>
          <p:cNvSpPr txBox="1">
            <a:spLocks noGrp="1"/>
          </p:cNvSpPr>
          <p:nvPr>
            <p:ph type="subTitle" idx="1"/>
          </p:nvPr>
        </p:nvSpPr>
        <p:spPr>
          <a:xfrm>
            <a:off x="-127591" y="2011546"/>
            <a:ext cx="6337005" cy="1504387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3200" b="1" err="1">
                <a:latin typeface="Oswald" panose="00000500000000000000" pitchFamily="2" charset="0"/>
              </a:rPr>
              <a:t>Đề</a:t>
            </a:r>
            <a:r>
              <a:rPr lang="vi-VN" sz="3200" b="1">
                <a:latin typeface="Oswald" panose="00000500000000000000" pitchFamily="2" charset="0"/>
              </a:rPr>
              <a:t> </a:t>
            </a:r>
            <a:r>
              <a:rPr lang="vi-VN" sz="3200" b="1" err="1">
                <a:latin typeface="Oswald" panose="00000500000000000000" pitchFamily="2" charset="0"/>
              </a:rPr>
              <a:t>tài</a:t>
            </a:r>
            <a:r>
              <a:rPr lang="en-US" sz="3200" b="1">
                <a:latin typeface="Oswald" panose="00000500000000000000" pitchFamily="2" charset="0"/>
              </a:rPr>
              <a:t> </a:t>
            </a:r>
            <a:r>
              <a:rPr lang="vi-VN" sz="3200" b="1">
                <a:latin typeface="Oswald" panose="00000500000000000000" pitchFamily="2" charset="0"/>
              </a:rPr>
              <a:t>: </a:t>
            </a:r>
            <a:r>
              <a:rPr lang="vi-VN" sz="3200" b="1" err="1">
                <a:latin typeface="Oswald" panose="00000500000000000000" pitchFamily="2" charset="0"/>
              </a:rPr>
              <a:t>Quản</a:t>
            </a:r>
            <a:r>
              <a:rPr lang="vi-VN" sz="3200" b="1">
                <a:latin typeface="Oswald" panose="00000500000000000000" pitchFamily="2" charset="0"/>
              </a:rPr>
              <a:t> </a:t>
            </a:r>
            <a:r>
              <a:rPr lang="en-US" sz="3200" b="1">
                <a:latin typeface="Oswald" panose="00000500000000000000" pitchFamily="2" charset="0"/>
              </a:rPr>
              <a:t>L</a:t>
            </a:r>
            <a:r>
              <a:rPr lang="vi-VN" sz="3200" b="1">
                <a:latin typeface="Oswald" panose="00000500000000000000" pitchFamily="2" charset="0"/>
              </a:rPr>
              <a:t>ý </a:t>
            </a:r>
            <a:r>
              <a:rPr lang="en-US" sz="3200" b="1">
                <a:latin typeface="Oswald" panose="00000500000000000000" pitchFamily="2" charset="0"/>
              </a:rPr>
              <a:t>C</a:t>
            </a:r>
            <a:r>
              <a:rPr lang="vi-VN" sz="3200" b="1" err="1">
                <a:latin typeface="Oswald" panose="00000500000000000000" pitchFamily="2" charset="0"/>
              </a:rPr>
              <a:t>ửa</a:t>
            </a:r>
            <a:r>
              <a:rPr lang="vi-VN" sz="3200" b="1">
                <a:latin typeface="Oswald" panose="00000500000000000000" pitchFamily="2" charset="0"/>
              </a:rPr>
              <a:t> </a:t>
            </a:r>
            <a:r>
              <a:rPr lang="en-US" sz="3200" b="1">
                <a:latin typeface="Oswald" panose="00000500000000000000" pitchFamily="2" charset="0"/>
              </a:rPr>
              <a:t>H</a:t>
            </a:r>
            <a:r>
              <a:rPr lang="vi-VN" sz="3200" b="1" err="1">
                <a:latin typeface="Oswald" panose="00000500000000000000" pitchFamily="2" charset="0"/>
              </a:rPr>
              <a:t>àng</a:t>
            </a:r>
            <a:r>
              <a:rPr lang="vi-VN" sz="3200" b="1">
                <a:latin typeface="Oswald" panose="00000500000000000000" pitchFamily="2" charset="0"/>
              </a:rPr>
              <a:t> </a:t>
            </a:r>
            <a:r>
              <a:rPr lang="en-US" sz="3200" b="1">
                <a:latin typeface="Oswald" panose="00000500000000000000" pitchFamily="2" charset="0"/>
              </a:rPr>
              <a:t>M</a:t>
            </a:r>
            <a:r>
              <a:rPr lang="vi-VN" sz="3200" b="1" err="1">
                <a:latin typeface="Oswald" panose="00000500000000000000" pitchFamily="2" charset="0"/>
              </a:rPr>
              <a:t>áy</a:t>
            </a:r>
            <a:r>
              <a:rPr lang="vi-VN" sz="3200" b="1">
                <a:latin typeface="Oswald" panose="00000500000000000000" pitchFamily="2" charset="0"/>
              </a:rPr>
              <a:t> </a:t>
            </a:r>
            <a:r>
              <a:rPr lang="en-US" sz="3200" b="1">
                <a:latin typeface="Oswald" panose="00000500000000000000" pitchFamily="2" charset="0"/>
              </a:rPr>
              <a:t>Ả</a:t>
            </a:r>
            <a:r>
              <a:rPr lang="vi-VN" sz="3200" b="1" err="1">
                <a:latin typeface="Oswald" panose="00000500000000000000" pitchFamily="2" charset="0"/>
              </a:rPr>
              <a:t>nh</a:t>
            </a:r>
            <a:endParaRPr sz="3200" b="1">
              <a:latin typeface="Oswald" panose="00000500000000000000" pitchFamily="2" charset="0"/>
            </a:endParaRPr>
          </a:p>
        </p:txBody>
      </p:sp>
      <p:pic>
        <p:nvPicPr>
          <p:cNvPr id="231" name="Google Shape;23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56522" y="116958"/>
            <a:ext cx="3487478" cy="51128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9" grpId="0"/>
      <p:bldP spid="230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BDF0C-DBB2-341A-A498-4DCDD59178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9126" y="1947342"/>
            <a:ext cx="3916229" cy="2158079"/>
          </a:xfrm>
        </p:spPr>
        <p:txBody>
          <a:bodyPr/>
          <a:lstStyle/>
          <a:p>
            <a:r>
              <a:rPr lang="en-US" sz="6000" b="1" err="1">
                <a:latin typeface="Oswald ExtraLight"/>
              </a:rPr>
              <a:t>Sơ</a:t>
            </a:r>
            <a:r>
              <a:rPr lang="en-US" sz="6000" b="1">
                <a:latin typeface="Oswald ExtraLight"/>
              </a:rPr>
              <a:t> </a:t>
            </a:r>
            <a:r>
              <a:rPr lang="en-US" sz="6000" b="1" err="1">
                <a:latin typeface="Oswald ExtraLight"/>
              </a:rPr>
              <a:t>đồ</a:t>
            </a:r>
            <a:r>
              <a:rPr lang="en-US" sz="6000" b="1">
                <a:latin typeface="Oswald ExtraLight"/>
              </a:rPr>
              <a:t> use case </a:t>
            </a:r>
            <a:r>
              <a:rPr lang="en-US" sz="6000" b="1" err="1">
                <a:latin typeface="Oswald ExtraLight"/>
              </a:rPr>
              <a:t>tổng</a:t>
            </a:r>
            <a:r>
              <a:rPr lang="en-US" sz="6000" b="1">
                <a:latin typeface="Oswald ExtraLight"/>
              </a:rPr>
              <a:t> </a:t>
            </a:r>
            <a:r>
              <a:rPr lang="en-US" sz="6000" b="1" err="1">
                <a:latin typeface="Oswald ExtraLight"/>
              </a:rPr>
              <a:t>quát</a:t>
            </a:r>
            <a:endParaRPr lang="en-US" sz="6000" b="1">
              <a:latin typeface="Oswald ExtraLight"/>
            </a:endParaRPr>
          </a:p>
        </p:txBody>
      </p:sp>
    </p:spTree>
    <p:extLst>
      <p:ext uri="{BB962C8B-B14F-4D97-AF65-F5344CB8AC3E}">
        <p14:creationId xmlns:p14="http://schemas.microsoft.com/office/powerpoint/2010/main" val="3310960725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Hình ảnh 2">
            <a:extLst>
              <a:ext uri="{FF2B5EF4-FFF2-40B4-BE49-F238E27FC236}">
                <a16:creationId xmlns:a16="http://schemas.microsoft.com/office/drawing/2014/main" id="{6763E92A-D79F-308E-7539-C5C3989D0A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190" y="153488"/>
            <a:ext cx="8595619" cy="4836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78508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5A3A32-2E5E-FE5D-3764-80F7CA17A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507" y="197994"/>
            <a:ext cx="8548577" cy="572700"/>
          </a:xfrm>
        </p:spPr>
        <p:txBody>
          <a:bodyPr/>
          <a:lstStyle/>
          <a:p>
            <a:pPr algn="ctr"/>
            <a:r>
              <a:rPr lang="en-US" sz="4000" b="1" dirty="0" err="1">
                <a:latin typeface="Oswald ExtraLight"/>
              </a:rPr>
              <a:t>Danh</a:t>
            </a:r>
            <a:r>
              <a:rPr lang="en-US" sz="4000" b="1" dirty="0">
                <a:latin typeface="Oswald ExtraLight"/>
              </a:rPr>
              <a:t> </a:t>
            </a:r>
            <a:r>
              <a:rPr lang="en-US" sz="4000" b="1" dirty="0" err="1">
                <a:latin typeface="Oswald ExtraLight"/>
              </a:rPr>
              <a:t>sách</a:t>
            </a:r>
            <a:r>
              <a:rPr lang="en-US" sz="4000" b="1" dirty="0">
                <a:latin typeface="Oswald ExtraLight"/>
              </a:rPr>
              <a:t> </a:t>
            </a:r>
            <a:r>
              <a:rPr lang="en-US" sz="4000" b="1" dirty="0" err="1">
                <a:latin typeface="Oswald ExtraLight"/>
              </a:rPr>
              <a:t>các</a:t>
            </a:r>
            <a:r>
              <a:rPr lang="en-US" sz="4000" b="1" dirty="0">
                <a:latin typeface="Oswald ExtraLight"/>
              </a:rPr>
              <a:t> </a:t>
            </a:r>
            <a:r>
              <a:rPr lang="en-US" sz="4000" b="1" dirty="0" err="1">
                <a:latin typeface="Oswald ExtraLight"/>
              </a:rPr>
              <a:t>tác</a:t>
            </a:r>
            <a:r>
              <a:rPr lang="en-US" sz="4000" b="1" dirty="0">
                <a:latin typeface="Oswald ExtraLight"/>
              </a:rPr>
              <a:t> </a:t>
            </a:r>
            <a:r>
              <a:rPr lang="en-US" sz="4000" b="1" dirty="0" err="1">
                <a:latin typeface="Oswald ExtraLight"/>
              </a:rPr>
              <a:t>nhân</a:t>
            </a:r>
            <a:r>
              <a:rPr lang="en-US" sz="4000" b="1" dirty="0">
                <a:latin typeface="Oswald ExtraLight"/>
              </a:rPr>
              <a:t> </a:t>
            </a:r>
            <a:r>
              <a:rPr lang="en-US" sz="4000" b="1" dirty="0" err="1">
                <a:latin typeface="Oswald ExtraLight"/>
              </a:rPr>
              <a:t>và</a:t>
            </a:r>
            <a:r>
              <a:rPr lang="en-US" sz="4000" b="1" dirty="0">
                <a:latin typeface="Oswald ExtraLight"/>
              </a:rPr>
              <a:t> </a:t>
            </a:r>
            <a:r>
              <a:rPr lang="en-US" sz="4000" b="1" dirty="0" err="1">
                <a:latin typeface="Oswald ExtraLight"/>
              </a:rPr>
              <a:t>sơ</a:t>
            </a:r>
            <a:r>
              <a:rPr lang="en-US" sz="4000" b="1" dirty="0">
                <a:latin typeface="Oswald ExtraLight"/>
              </a:rPr>
              <a:t> </a:t>
            </a:r>
            <a:r>
              <a:rPr lang="en-US" sz="4000" b="1" dirty="0" err="1">
                <a:latin typeface="Oswald ExtraLight"/>
              </a:rPr>
              <a:t>đồ</a:t>
            </a:r>
            <a:r>
              <a:rPr lang="en-US" sz="4000" b="1" dirty="0">
                <a:latin typeface="Oswald ExtraLight"/>
              </a:rPr>
              <a:t> use case </a:t>
            </a:r>
            <a:r>
              <a:rPr lang="en-US" sz="4000" b="1" dirty="0" err="1">
                <a:latin typeface="Oswald ExtraLight"/>
              </a:rPr>
              <a:t>của</a:t>
            </a:r>
            <a:r>
              <a:rPr lang="en-US" sz="4000" b="1" dirty="0">
                <a:latin typeface="Oswald ExtraLight"/>
              </a:rPr>
              <a:t> </a:t>
            </a:r>
            <a:r>
              <a:rPr lang="en-US" sz="4000" b="1" dirty="0" err="1">
                <a:latin typeface="Oswald ExtraLight"/>
              </a:rPr>
              <a:t>từng</a:t>
            </a:r>
            <a:r>
              <a:rPr lang="en-US" sz="4000" b="1" dirty="0">
                <a:latin typeface="Oswald ExtraLight"/>
              </a:rPr>
              <a:t> </a:t>
            </a:r>
            <a:r>
              <a:rPr lang="en-US" sz="4000" b="1" dirty="0" err="1">
                <a:latin typeface="Oswald ExtraLight"/>
              </a:rPr>
              <a:t>tác</a:t>
            </a:r>
            <a:r>
              <a:rPr lang="en-US" sz="4000" b="1" dirty="0">
                <a:latin typeface="Oswald ExtraLight"/>
              </a:rPr>
              <a:t> </a:t>
            </a:r>
            <a:r>
              <a:rPr lang="en-US" sz="4000" b="1" dirty="0" err="1">
                <a:latin typeface="Oswald ExtraLight"/>
              </a:rPr>
              <a:t>nhân</a:t>
            </a:r>
            <a:endParaRPr lang="en-US" sz="4000" b="1" dirty="0">
              <a:latin typeface="Oswald ExtraLight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EDFFF1-BE33-8099-5692-FEE5B87D40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1507" y="2246448"/>
            <a:ext cx="3732449" cy="1443050"/>
          </a:xfrm>
        </p:spPr>
        <p:txBody>
          <a:bodyPr/>
          <a:lstStyle/>
          <a:p>
            <a:pPr marL="609600" indent="-457200">
              <a:buClr>
                <a:schemeClr val="accent1"/>
              </a:buClr>
              <a:buFont typeface="Courier New" panose="02070309020205020404" pitchFamily="49" charset="0"/>
              <a:buChar char="o"/>
            </a:pPr>
            <a:r>
              <a:rPr lang="en-US" sz="5400" dirty="0" err="1">
                <a:solidFill>
                  <a:schemeClr val="accent1">
                    <a:lumMod val="75000"/>
                  </a:schemeClr>
                </a:solidFill>
                <a:latin typeface="Oswald ExtraLight" panose="00000300000000000000" pitchFamily="2" charset="0"/>
              </a:rPr>
              <a:t>Đăng</a:t>
            </a:r>
            <a:r>
              <a:rPr lang="en-US" sz="5400" dirty="0">
                <a:solidFill>
                  <a:schemeClr val="accent1">
                    <a:lumMod val="75000"/>
                  </a:schemeClr>
                </a:solidFill>
                <a:latin typeface="Oswald ExtraLight" panose="00000300000000000000" pitchFamily="2" charset="0"/>
              </a:rPr>
              <a:t> </a:t>
            </a:r>
            <a:r>
              <a:rPr lang="en-US" sz="5400" dirty="0" err="1">
                <a:solidFill>
                  <a:schemeClr val="accent1">
                    <a:lumMod val="75000"/>
                  </a:schemeClr>
                </a:solidFill>
                <a:latin typeface="Oswald ExtraLight" panose="00000300000000000000" pitchFamily="2" charset="0"/>
              </a:rPr>
              <a:t>nhập</a:t>
            </a:r>
            <a:r>
              <a:rPr lang="en-US" sz="5400" dirty="0">
                <a:solidFill>
                  <a:schemeClr val="accent1">
                    <a:lumMod val="75000"/>
                  </a:schemeClr>
                </a:solidFill>
                <a:latin typeface="Oswald ExtraLight" panose="00000300000000000000" pitchFamily="2" charset="0"/>
              </a:rPr>
              <a:t> </a:t>
            </a:r>
          </a:p>
          <a:p>
            <a:pPr marL="609600" indent="-457200">
              <a:buClr>
                <a:schemeClr val="accent1"/>
              </a:buClr>
              <a:buFont typeface="Courier New" panose="02070309020205020404" pitchFamily="49" charset="0"/>
              <a:buChar char="o"/>
            </a:pPr>
            <a:endParaRPr lang="en-US" sz="5400" dirty="0">
              <a:solidFill>
                <a:schemeClr val="accent1">
                  <a:lumMod val="75000"/>
                </a:schemeClr>
              </a:solidFill>
              <a:latin typeface="Oswald ExtraLight"/>
            </a:endParaRPr>
          </a:p>
        </p:txBody>
      </p:sp>
    </p:spTree>
    <p:extLst>
      <p:ext uri="{BB962C8B-B14F-4D97-AF65-F5344CB8AC3E}">
        <p14:creationId xmlns:p14="http://schemas.microsoft.com/office/powerpoint/2010/main" val="759680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Hình ảnh 1">
            <a:extLst>
              <a:ext uri="{FF2B5EF4-FFF2-40B4-BE49-F238E27FC236}">
                <a16:creationId xmlns:a16="http://schemas.microsoft.com/office/drawing/2014/main" id="{49212ACF-947A-062E-8DE8-4F283577D1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919" y="109176"/>
            <a:ext cx="8779863" cy="4935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73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2756;p52">
            <a:extLst>
              <a:ext uri="{FF2B5EF4-FFF2-40B4-BE49-F238E27FC236}">
                <a16:creationId xmlns:a16="http://schemas.microsoft.com/office/drawing/2014/main" id="{DB02D4B0-BAB1-B95F-E7B7-FDBAF768C3B6}"/>
              </a:ext>
            </a:extLst>
          </p:cNvPr>
          <p:cNvSpPr txBox="1">
            <a:spLocks/>
          </p:cNvSpPr>
          <p:nvPr/>
        </p:nvSpPr>
        <p:spPr>
          <a:xfrm>
            <a:off x="648543" y="2038307"/>
            <a:ext cx="5109162" cy="184977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25450" indent="-285750">
              <a:buClr>
                <a:schemeClr val="accent1">
                  <a:lumMod val="75000"/>
                </a:schemeClr>
              </a:buClr>
              <a:buSzPts val="1400"/>
              <a:buFont typeface="Courier New" panose="02070309020205020404" pitchFamily="49" charset="0"/>
              <a:buChar char="o"/>
            </a:pPr>
            <a:r>
              <a:rPr lang="en-US" sz="5400" dirty="0" err="1">
                <a:solidFill>
                  <a:schemeClr val="accent1">
                    <a:lumMod val="50000"/>
                  </a:schemeClr>
                </a:solidFill>
                <a:latin typeface="Oswald ExtraLight" panose="00000300000000000000" pitchFamily="2" charset="0"/>
              </a:rPr>
              <a:t>Quản</a:t>
            </a:r>
            <a:r>
              <a:rPr lang="en-US" sz="5400" dirty="0">
                <a:solidFill>
                  <a:schemeClr val="accent1">
                    <a:lumMod val="50000"/>
                  </a:schemeClr>
                </a:solidFill>
                <a:latin typeface="Oswald ExtraLight" panose="00000300000000000000" pitchFamily="2" charset="0"/>
              </a:rPr>
              <a:t> </a:t>
            </a:r>
            <a:r>
              <a:rPr lang="en-US" sz="5400" dirty="0" err="1">
                <a:solidFill>
                  <a:schemeClr val="accent1">
                    <a:lumMod val="50000"/>
                  </a:schemeClr>
                </a:solidFill>
                <a:latin typeface="Oswald ExtraLight" panose="00000300000000000000" pitchFamily="2" charset="0"/>
              </a:rPr>
              <a:t>lí</a:t>
            </a:r>
            <a:r>
              <a:rPr lang="en-US" sz="5400" dirty="0">
                <a:solidFill>
                  <a:schemeClr val="accent1">
                    <a:lumMod val="50000"/>
                  </a:schemeClr>
                </a:solidFill>
                <a:latin typeface="Oswald ExtraLight" panose="00000300000000000000" pitchFamily="2" charset="0"/>
              </a:rPr>
              <a:t> </a:t>
            </a:r>
            <a:r>
              <a:rPr lang="en-US" sz="5400" dirty="0" err="1">
                <a:solidFill>
                  <a:schemeClr val="accent1">
                    <a:lumMod val="50000"/>
                  </a:schemeClr>
                </a:solidFill>
                <a:latin typeface="Oswald ExtraLight" panose="00000300000000000000" pitchFamily="2" charset="0"/>
              </a:rPr>
              <a:t>khách</a:t>
            </a:r>
            <a:r>
              <a:rPr lang="en-US" sz="5400" dirty="0">
                <a:solidFill>
                  <a:schemeClr val="accent1">
                    <a:lumMod val="50000"/>
                  </a:schemeClr>
                </a:solidFill>
                <a:latin typeface="Oswald ExtraLight" panose="00000300000000000000" pitchFamily="2" charset="0"/>
              </a:rPr>
              <a:t> </a:t>
            </a:r>
            <a:r>
              <a:rPr lang="en-US" sz="5400" dirty="0" err="1">
                <a:solidFill>
                  <a:schemeClr val="accent1">
                    <a:lumMod val="50000"/>
                  </a:schemeClr>
                </a:solidFill>
                <a:latin typeface="Oswald ExtraLight" panose="00000300000000000000" pitchFamily="2" charset="0"/>
              </a:rPr>
              <a:t>hàng</a:t>
            </a:r>
            <a:endParaRPr lang="en-US" sz="5400" dirty="0">
              <a:solidFill>
                <a:schemeClr val="accent1">
                  <a:lumMod val="50000"/>
                </a:schemeClr>
              </a:solidFill>
              <a:latin typeface="Oswald ExtraLight" panose="00000300000000000000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AC16D75-1639-79D8-0B6E-077F0474627F}"/>
              </a:ext>
            </a:extLst>
          </p:cNvPr>
          <p:cNvSpPr txBox="1"/>
          <p:nvPr/>
        </p:nvSpPr>
        <p:spPr>
          <a:xfrm>
            <a:off x="391887" y="318385"/>
            <a:ext cx="8601388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b="1" dirty="0" err="1">
                <a:solidFill>
                  <a:schemeClr val="tx1"/>
                </a:solidFill>
                <a:latin typeface="Oswald ExtraLight"/>
              </a:rPr>
              <a:t>Danh</a:t>
            </a:r>
            <a:r>
              <a:rPr lang="en-US" sz="4000" b="1" dirty="0">
                <a:solidFill>
                  <a:schemeClr val="tx1"/>
                </a:solidFill>
                <a:latin typeface="Oswald ExtraLight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Oswald ExtraLight"/>
              </a:rPr>
              <a:t>sách</a:t>
            </a:r>
            <a:r>
              <a:rPr lang="en-US" sz="4000" b="1" dirty="0">
                <a:solidFill>
                  <a:schemeClr val="tx1"/>
                </a:solidFill>
                <a:latin typeface="Oswald ExtraLight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Oswald ExtraLight"/>
              </a:rPr>
              <a:t>các</a:t>
            </a:r>
            <a:r>
              <a:rPr lang="en-US" sz="4000" b="1" dirty="0">
                <a:solidFill>
                  <a:schemeClr val="tx1"/>
                </a:solidFill>
                <a:latin typeface="Oswald ExtraLight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Oswald ExtraLight"/>
              </a:rPr>
              <a:t>tác</a:t>
            </a:r>
            <a:r>
              <a:rPr lang="en-US" sz="4000" b="1" dirty="0">
                <a:solidFill>
                  <a:schemeClr val="tx1"/>
                </a:solidFill>
                <a:latin typeface="Oswald ExtraLight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Oswald ExtraLight"/>
              </a:rPr>
              <a:t>nhân</a:t>
            </a:r>
            <a:r>
              <a:rPr lang="en-US" sz="4000" b="1" dirty="0">
                <a:solidFill>
                  <a:schemeClr val="tx1"/>
                </a:solidFill>
                <a:latin typeface="Oswald ExtraLight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Oswald ExtraLight"/>
              </a:rPr>
              <a:t>và</a:t>
            </a:r>
            <a:r>
              <a:rPr lang="en-US" sz="4000" b="1" dirty="0">
                <a:solidFill>
                  <a:schemeClr val="tx1"/>
                </a:solidFill>
                <a:latin typeface="Oswald ExtraLight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Oswald ExtraLight"/>
              </a:rPr>
              <a:t>sơ</a:t>
            </a:r>
            <a:r>
              <a:rPr lang="en-US" sz="4000" b="1" dirty="0">
                <a:solidFill>
                  <a:schemeClr val="tx1"/>
                </a:solidFill>
                <a:latin typeface="Oswald ExtraLight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Oswald ExtraLight"/>
              </a:rPr>
              <a:t>đồ</a:t>
            </a:r>
            <a:r>
              <a:rPr lang="en-US" sz="4000" b="1" dirty="0">
                <a:solidFill>
                  <a:schemeClr val="tx1"/>
                </a:solidFill>
                <a:latin typeface="Oswald ExtraLight"/>
              </a:rPr>
              <a:t> use case </a:t>
            </a:r>
            <a:r>
              <a:rPr lang="en-US" sz="4000" b="1" dirty="0" err="1">
                <a:solidFill>
                  <a:schemeClr val="tx1"/>
                </a:solidFill>
                <a:latin typeface="Oswald ExtraLight"/>
              </a:rPr>
              <a:t>của</a:t>
            </a:r>
            <a:r>
              <a:rPr lang="en-US" sz="4000" b="1" dirty="0">
                <a:solidFill>
                  <a:schemeClr val="tx1"/>
                </a:solidFill>
                <a:latin typeface="Oswald ExtraLight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Oswald ExtraLight"/>
              </a:rPr>
              <a:t>từng</a:t>
            </a:r>
            <a:r>
              <a:rPr lang="en-US" sz="4000" b="1" dirty="0">
                <a:solidFill>
                  <a:schemeClr val="tx1"/>
                </a:solidFill>
                <a:latin typeface="Oswald ExtraLight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Oswald ExtraLight"/>
              </a:rPr>
              <a:t>tác</a:t>
            </a:r>
            <a:r>
              <a:rPr lang="en-US" sz="4000" b="1" dirty="0">
                <a:solidFill>
                  <a:schemeClr val="tx1"/>
                </a:solidFill>
                <a:latin typeface="Oswald ExtraLight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Oswald ExtraLight"/>
              </a:rPr>
              <a:t>nhân</a:t>
            </a:r>
            <a:endParaRPr lang="en-US" sz="4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3729149"/>
      </p:ext>
    </p:extLst>
  </p:cSld>
  <p:clrMapOvr>
    <a:masterClrMapping/>
  </p:clrMapOvr>
  <p:transition spd="slow">
    <p:wheel spokes="1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iagram&#10;&#10;Description automatically generated">
            <a:extLst>
              <a:ext uri="{FF2B5EF4-FFF2-40B4-BE49-F238E27FC236}">
                <a16:creationId xmlns:a16="http://schemas.microsoft.com/office/drawing/2014/main" id="{58704266-D637-DD85-1E88-7F1186F56E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828" y="86546"/>
            <a:ext cx="8842344" cy="4970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7394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5A3A32-2E5E-FE5D-3764-80F7CA17A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507" y="197994"/>
            <a:ext cx="8548577" cy="572700"/>
          </a:xfrm>
        </p:spPr>
        <p:txBody>
          <a:bodyPr/>
          <a:lstStyle/>
          <a:p>
            <a:pPr algn="ctr"/>
            <a:r>
              <a:rPr lang="en-US" sz="4000" b="1" err="1">
                <a:latin typeface="Oswald ExtraLight"/>
              </a:rPr>
              <a:t>Danh</a:t>
            </a:r>
            <a:r>
              <a:rPr lang="en-US" sz="4000" b="1">
                <a:latin typeface="Oswald ExtraLight"/>
              </a:rPr>
              <a:t> </a:t>
            </a:r>
            <a:r>
              <a:rPr lang="en-US" sz="4000" b="1" err="1">
                <a:latin typeface="Oswald ExtraLight"/>
              </a:rPr>
              <a:t>sách</a:t>
            </a:r>
            <a:r>
              <a:rPr lang="en-US" sz="4000" b="1">
                <a:latin typeface="Oswald ExtraLight"/>
              </a:rPr>
              <a:t> </a:t>
            </a:r>
            <a:r>
              <a:rPr lang="en-US" sz="4000" b="1" err="1">
                <a:latin typeface="Oswald ExtraLight"/>
              </a:rPr>
              <a:t>các</a:t>
            </a:r>
            <a:r>
              <a:rPr lang="en-US" sz="4000" b="1">
                <a:latin typeface="Oswald ExtraLight"/>
              </a:rPr>
              <a:t> </a:t>
            </a:r>
            <a:r>
              <a:rPr lang="en-US" sz="4000" b="1" err="1">
                <a:latin typeface="Oswald ExtraLight"/>
              </a:rPr>
              <a:t>tác</a:t>
            </a:r>
            <a:r>
              <a:rPr lang="en-US" sz="4000" b="1">
                <a:latin typeface="Oswald ExtraLight"/>
              </a:rPr>
              <a:t> </a:t>
            </a:r>
            <a:r>
              <a:rPr lang="en-US" sz="4000" b="1" err="1">
                <a:latin typeface="Oswald ExtraLight"/>
              </a:rPr>
              <a:t>nhân</a:t>
            </a:r>
            <a:r>
              <a:rPr lang="en-US" sz="4000" b="1">
                <a:latin typeface="Oswald ExtraLight"/>
              </a:rPr>
              <a:t> </a:t>
            </a:r>
            <a:r>
              <a:rPr lang="en-US" sz="4000" b="1" err="1">
                <a:latin typeface="Oswald ExtraLight"/>
              </a:rPr>
              <a:t>và</a:t>
            </a:r>
            <a:r>
              <a:rPr lang="en-US" sz="4000" b="1">
                <a:latin typeface="Oswald ExtraLight"/>
              </a:rPr>
              <a:t> </a:t>
            </a:r>
            <a:r>
              <a:rPr lang="en-US" sz="4000" b="1" err="1">
                <a:latin typeface="Oswald ExtraLight"/>
              </a:rPr>
              <a:t>sơ</a:t>
            </a:r>
            <a:r>
              <a:rPr lang="en-US" sz="4000" b="1">
                <a:latin typeface="Oswald ExtraLight"/>
              </a:rPr>
              <a:t> </a:t>
            </a:r>
            <a:r>
              <a:rPr lang="en-US" sz="4000" b="1" err="1">
                <a:latin typeface="Oswald ExtraLight"/>
              </a:rPr>
              <a:t>đồ</a:t>
            </a:r>
            <a:r>
              <a:rPr lang="en-US" sz="4000" b="1">
                <a:latin typeface="Oswald ExtraLight"/>
              </a:rPr>
              <a:t> use case </a:t>
            </a:r>
            <a:r>
              <a:rPr lang="en-US" sz="4000" b="1" err="1">
                <a:latin typeface="Oswald ExtraLight"/>
              </a:rPr>
              <a:t>của</a:t>
            </a:r>
            <a:r>
              <a:rPr lang="en-US" sz="4000" b="1">
                <a:latin typeface="Oswald ExtraLight"/>
              </a:rPr>
              <a:t> </a:t>
            </a:r>
            <a:r>
              <a:rPr lang="en-US" sz="4000" b="1" err="1">
                <a:latin typeface="Oswald ExtraLight"/>
              </a:rPr>
              <a:t>từng</a:t>
            </a:r>
            <a:r>
              <a:rPr lang="en-US" sz="4000" b="1">
                <a:latin typeface="Oswald ExtraLight"/>
              </a:rPr>
              <a:t> </a:t>
            </a:r>
            <a:r>
              <a:rPr lang="en-US" sz="4000" b="1" err="1">
                <a:latin typeface="Oswald ExtraLight"/>
              </a:rPr>
              <a:t>tác</a:t>
            </a:r>
            <a:r>
              <a:rPr lang="en-US" sz="4000" b="1">
                <a:latin typeface="Oswald ExtraLight"/>
              </a:rPr>
              <a:t> </a:t>
            </a:r>
            <a:r>
              <a:rPr lang="en-US" sz="4000" b="1" err="1">
                <a:latin typeface="Oswald ExtraLight"/>
              </a:rPr>
              <a:t>nhân</a:t>
            </a:r>
            <a:endParaRPr lang="en-US" sz="4000" b="1">
              <a:latin typeface="Oswald ExtraLight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EDFFF1-BE33-8099-5692-FEE5B87D40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1507" y="2246448"/>
            <a:ext cx="5251802" cy="1443050"/>
          </a:xfrm>
        </p:spPr>
        <p:txBody>
          <a:bodyPr/>
          <a:lstStyle/>
          <a:p>
            <a:pPr marL="609600" indent="-457200">
              <a:buClr>
                <a:schemeClr val="accent1"/>
              </a:buClr>
              <a:buFont typeface="Courier New" panose="02070309020205020404" pitchFamily="49" charset="0"/>
              <a:buChar char="o"/>
            </a:pPr>
            <a:r>
              <a:rPr lang="en-US" sz="5400">
                <a:solidFill>
                  <a:schemeClr val="accent1">
                    <a:lumMod val="75000"/>
                  </a:schemeClr>
                </a:solidFill>
                <a:latin typeface="Oswald ExtraLight"/>
              </a:rPr>
              <a:t>Quản </a:t>
            </a:r>
            <a:r>
              <a:rPr lang="en-US" sz="5400" err="1">
                <a:solidFill>
                  <a:schemeClr val="accent1">
                    <a:lumMod val="75000"/>
                  </a:schemeClr>
                </a:solidFill>
                <a:latin typeface="Oswald ExtraLight"/>
              </a:rPr>
              <a:t>lý</a:t>
            </a:r>
            <a:r>
              <a:rPr lang="en-US" sz="5400">
                <a:solidFill>
                  <a:schemeClr val="accent1">
                    <a:lumMod val="75000"/>
                  </a:schemeClr>
                </a:solidFill>
                <a:latin typeface="Oswald ExtraLight"/>
              </a:rPr>
              <a:t> </a:t>
            </a:r>
            <a:r>
              <a:rPr lang="en-US" sz="5400" err="1">
                <a:solidFill>
                  <a:schemeClr val="accent1">
                    <a:lumMod val="75000"/>
                  </a:schemeClr>
                </a:solidFill>
                <a:latin typeface="Oswald ExtraLight"/>
              </a:rPr>
              <a:t>nhân</a:t>
            </a:r>
            <a:r>
              <a:rPr lang="en-US" sz="5400">
                <a:solidFill>
                  <a:schemeClr val="accent1">
                    <a:lumMod val="75000"/>
                  </a:schemeClr>
                </a:solidFill>
                <a:latin typeface="Oswald ExtraLight"/>
              </a:rPr>
              <a:t> </a:t>
            </a:r>
            <a:r>
              <a:rPr lang="en-US" sz="5400" err="1">
                <a:solidFill>
                  <a:schemeClr val="accent1">
                    <a:lumMod val="75000"/>
                  </a:schemeClr>
                </a:solidFill>
                <a:latin typeface="Oswald ExtraLight"/>
              </a:rPr>
              <a:t>viên</a:t>
            </a:r>
            <a:endParaRPr lang="en-US" sz="5400">
              <a:solidFill>
                <a:schemeClr val="accent1">
                  <a:lumMod val="75000"/>
                </a:schemeClr>
              </a:solidFill>
              <a:latin typeface="Oswald ExtraLight"/>
            </a:endParaRPr>
          </a:p>
          <a:p>
            <a:pPr marL="609600" indent="-457200">
              <a:buClr>
                <a:schemeClr val="accent1"/>
              </a:buClr>
              <a:buFont typeface="Courier New" panose="02070309020205020404" pitchFamily="49" charset="0"/>
              <a:buChar char="o"/>
            </a:pPr>
            <a:endParaRPr lang="en-US" sz="5400">
              <a:solidFill>
                <a:schemeClr val="accent1">
                  <a:lumMod val="75000"/>
                </a:schemeClr>
              </a:solidFill>
              <a:latin typeface="Oswald ExtraLight"/>
            </a:endParaRPr>
          </a:p>
        </p:txBody>
      </p:sp>
    </p:spTree>
    <p:extLst>
      <p:ext uri="{BB962C8B-B14F-4D97-AF65-F5344CB8AC3E}">
        <p14:creationId xmlns:p14="http://schemas.microsoft.com/office/powerpoint/2010/main" val="2655713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iagram&#10;&#10;Description automatically generated">
            <a:extLst>
              <a:ext uri="{FF2B5EF4-FFF2-40B4-BE49-F238E27FC236}">
                <a16:creationId xmlns:a16="http://schemas.microsoft.com/office/drawing/2014/main" id="{55724D43-ABE3-DE59-B5D4-CFE0B8B420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406" y="103486"/>
            <a:ext cx="8783188" cy="4936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158368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5A3A32-2E5E-FE5D-3764-80F7CA17A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507" y="197994"/>
            <a:ext cx="8548577" cy="572700"/>
          </a:xfrm>
        </p:spPr>
        <p:txBody>
          <a:bodyPr/>
          <a:lstStyle/>
          <a:p>
            <a:pPr algn="ctr"/>
            <a:r>
              <a:rPr lang="en-US" sz="4000" b="1" err="1">
                <a:latin typeface="Oswald ExtraLight"/>
              </a:rPr>
              <a:t>Danh</a:t>
            </a:r>
            <a:r>
              <a:rPr lang="en-US" sz="4000" b="1">
                <a:latin typeface="Oswald ExtraLight"/>
              </a:rPr>
              <a:t> </a:t>
            </a:r>
            <a:r>
              <a:rPr lang="en-US" sz="4000" b="1" err="1">
                <a:latin typeface="Oswald ExtraLight"/>
              </a:rPr>
              <a:t>sách</a:t>
            </a:r>
            <a:r>
              <a:rPr lang="en-US" sz="4000" b="1">
                <a:latin typeface="Oswald ExtraLight"/>
              </a:rPr>
              <a:t> </a:t>
            </a:r>
            <a:r>
              <a:rPr lang="en-US" sz="4000" b="1" err="1">
                <a:latin typeface="Oswald ExtraLight"/>
              </a:rPr>
              <a:t>các</a:t>
            </a:r>
            <a:r>
              <a:rPr lang="en-US" sz="4000" b="1">
                <a:latin typeface="Oswald ExtraLight"/>
              </a:rPr>
              <a:t> </a:t>
            </a:r>
            <a:r>
              <a:rPr lang="en-US" sz="4000" b="1" err="1">
                <a:latin typeface="Oswald ExtraLight"/>
              </a:rPr>
              <a:t>tác</a:t>
            </a:r>
            <a:r>
              <a:rPr lang="en-US" sz="4000" b="1">
                <a:latin typeface="Oswald ExtraLight"/>
              </a:rPr>
              <a:t> </a:t>
            </a:r>
            <a:r>
              <a:rPr lang="en-US" sz="4000" b="1" err="1">
                <a:latin typeface="Oswald ExtraLight"/>
              </a:rPr>
              <a:t>nhân</a:t>
            </a:r>
            <a:r>
              <a:rPr lang="en-US" sz="4000" b="1">
                <a:latin typeface="Oswald ExtraLight"/>
              </a:rPr>
              <a:t> </a:t>
            </a:r>
            <a:r>
              <a:rPr lang="en-US" sz="4000" b="1" err="1">
                <a:latin typeface="Oswald ExtraLight"/>
              </a:rPr>
              <a:t>và</a:t>
            </a:r>
            <a:r>
              <a:rPr lang="en-US" sz="4000" b="1">
                <a:latin typeface="Oswald ExtraLight"/>
              </a:rPr>
              <a:t> </a:t>
            </a:r>
            <a:r>
              <a:rPr lang="en-US" sz="4000" b="1" err="1">
                <a:latin typeface="Oswald ExtraLight"/>
              </a:rPr>
              <a:t>sơ</a:t>
            </a:r>
            <a:r>
              <a:rPr lang="en-US" sz="4000" b="1">
                <a:latin typeface="Oswald ExtraLight"/>
              </a:rPr>
              <a:t> </a:t>
            </a:r>
            <a:r>
              <a:rPr lang="en-US" sz="4000" b="1" err="1">
                <a:latin typeface="Oswald ExtraLight"/>
              </a:rPr>
              <a:t>đồ</a:t>
            </a:r>
            <a:r>
              <a:rPr lang="en-US" sz="4000" b="1">
                <a:latin typeface="Oswald ExtraLight"/>
              </a:rPr>
              <a:t> use case </a:t>
            </a:r>
            <a:r>
              <a:rPr lang="en-US" sz="4000" b="1" err="1">
                <a:latin typeface="Oswald ExtraLight"/>
              </a:rPr>
              <a:t>của</a:t>
            </a:r>
            <a:r>
              <a:rPr lang="en-US" sz="4000" b="1">
                <a:latin typeface="Oswald ExtraLight"/>
              </a:rPr>
              <a:t> </a:t>
            </a:r>
            <a:r>
              <a:rPr lang="en-US" sz="4000" b="1" err="1">
                <a:latin typeface="Oswald ExtraLight"/>
              </a:rPr>
              <a:t>từng</a:t>
            </a:r>
            <a:r>
              <a:rPr lang="en-US" sz="4000" b="1">
                <a:latin typeface="Oswald ExtraLight"/>
              </a:rPr>
              <a:t> </a:t>
            </a:r>
            <a:r>
              <a:rPr lang="en-US" sz="4000" b="1" err="1">
                <a:latin typeface="Oswald ExtraLight"/>
              </a:rPr>
              <a:t>tác</a:t>
            </a:r>
            <a:r>
              <a:rPr lang="en-US" sz="4000" b="1">
                <a:latin typeface="Oswald ExtraLight"/>
              </a:rPr>
              <a:t> </a:t>
            </a:r>
            <a:r>
              <a:rPr lang="en-US" sz="4000" b="1" err="1">
                <a:latin typeface="Oswald ExtraLight"/>
              </a:rPr>
              <a:t>nhân</a:t>
            </a:r>
            <a:endParaRPr lang="en-US" sz="4000" b="1">
              <a:latin typeface="Oswald ExtraLight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EDFFF1-BE33-8099-5692-FEE5B87D40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1507" y="2246448"/>
            <a:ext cx="5293619" cy="1443050"/>
          </a:xfrm>
        </p:spPr>
        <p:txBody>
          <a:bodyPr/>
          <a:lstStyle/>
          <a:p>
            <a:pPr marL="609600" indent="-457200">
              <a:buClr>
                <a:schemeClr val="accent1"/>
              </a:buClr>
              <a:buFont typeface="Courier New" panose="02070309020205020404" pitchFamily="49" charset="0"/>
              <a:buChar char="o"/>
            </a:pPr>
            <a:r>
              <a:rPr lang="en-US" sz="5400" dirty="0" err="1">
                <a:solidFill>
                  <a:schemeClr val="accent1">
                    <a:lumMod val="75000"/>
                  </a:schemeClr>
                </a:solidFill>
                <a:latin typeface="Oswald ExtraLight"/>
              </a:rPr>
              <a:t>Quản</a:t>
            </a:r>
            <a:r>
              <a:rPr lang="en-US" sz="5400" dirty="0">
                <a:solidFill>
                  <a:schemeClr val="accent1">
                    <a:lumMod val="75000"/>
                  </a:schemeClr>
                </a:solidFill>
                <a:latin typeface="Oswald ExtraLight"/>
              </a:rPr>
              <a:t> </a:t>
            </a:r>
            <a:r>
              <a:rPr lang="en-US" sz="5400" dirty="0" err="1">
                <a:solidFill>
                  <a:schemeClr val="accent1">
                    <a:lumMod val="75000"/>
                  </a:schemeClr>
                </a:solidFill>
                <a:latin typeface="Oswald ExtraLight"/>
              </a:rPr>
              <a:t>lý</a:t>
            </a:r>
            <a:r>
              <a:rPr lang="en-US" sz="5400" dirty="0">
                <a:solidFill>
                  <a:schemeClr val="accent1">
                    <a:lumMod val="75000"/>
                  </a:schemeClr>
                </a:solidFill>
                <a:latin typeface="Oswald ExtraLight"/>
              </a:rPr>
              <a:t> </a:t>
            </a:r>
            <a:r>
              <a:rPr lang="en-US" sz="5400" dirty="0" err="1">
                <a:solidFill>
                  <a:schemeClr val="accent1">
                    <a:lumMod val="75000"/>
                  </a:schemeClr>
                </a:solidFill>
                <a:latin typeface="Oswald ExtraLight"/>
              </a:rPr>
              <a:t>máy</a:t>
            </a:r>
            <a:r>
              <a:rPr lang="en-US" sz="5400" dirty="0">
                <a:solidFill>
                  <a:schemeClr val="accent1">
                    <a:lumMod val="75000"/>
                  </a:schemeClr>
                </a:solidFill>
                <a:latin typeface="Oswald ExtraLight"/>
              </a:rPr>
              <a:t> </a:t>
            </a:r>
            <a:r>
              <a:rPr lang="en-US" sz="5400" dirty="0" err="1">
                <a:solidFill>
                  <a:schemeClr val="accent1">
                    <a:lumMod val="75000"/>
                  </a:schemeClr>
                </a:solidFill>
                <a:latin typeface="Oswald ExtraLight"/>
              </a:rPr>
              <a:t>ảnh</a:t>
            </a:r>
            <a:r>
              <a:rPr lang="en-US" sz="5400" dirty="0">
                <a:solidFill>
                  <a:schemeClr val="accent1">
                    <a:lumMod val="75000"/>
                  </a:schemeClr>
                </a:solidFill>
                <a:latin typeface="Oswald ExtraLight"/>
              </a:rPr>
              <a:t> </a:t>
            </a:r>
          </a:p>
          <a:p>
            <a:pPr marL="609600" indent="-457200">
              <a:buClr>
                <a:schemeClr val="accent1"/>
              </a:buClr>
              <a:buFont typeface="Courier New" panose="02070309020205020404" pitchFamily="49" charset="0"/>
              <a:buChar char="o"/>
            </a:pPr>
            <a:endParaRPr lang="en-US" sz="5400" dirty="0">
              <a:solidFill>
                <a:schemeClr val="accent1">
                  <a:lumMod val="75000"/>
                </a:schemeClr>
              </a:solidFill>
              <a:latin typeface="Oswald ExtraLight"/>
            </a:endParaRPr>
          </a:p>
        </p:txBody>
      </p:sp>
    </p:spTree>
    <p:extLst>
      <p:ext uri="{BB962C8B-B14F-4D97-AF65-F5344CB8AC3E}">
        <p14:creationId xmlns:p14="http://schemas.microsoft.com/office/powerpoint/2010/main" val="312749043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Diagram&#10;&#10;Description automatically generated">
            <a:extLst>
              <a:ext uri="{FF2B5EF4-FFF2-40B4-BE49-F238E27FC236}">
                <a16:creationId xmlns:a16="http://schemas.microsoft.com/office/drawing/2014/main" id="{D2379810-2864-7DD3-5A40-E3A27F722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699" y="74986"/>
            <a:ext cx="8884601" cy="4993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948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1"/>
          <p:cNvSpPr txBox="1">
            <a:spLocks noGrp="1"/>
          </p:cNvSpPr>
          <p:nvPr>
            <p:ph type="title"/>
          </p:nvPr>
        </p:nvSpPr>
        <p:spPr>
          <a:xfrm>
            <a:off x="879488" y="677723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>
                <a:solidFill>
                  <a:schemeClr val="accent1"/>
                </a:solidFill>
              </a:rPr>
              <a:t>Thành viên</a:t>
            </a:r>
            <a:r>
              <a:rPr lang="en" dirty="0">
                <a:solidFill>
                  <a:schemeClr val="accent1"/>
                </a:solidFill>
              </a:rPr>
              <a:t>	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237" name="Google Shape;237;p31"/>
          <p:cNvSpPr txBox="1">
            <a:spLocks noGrp="1"/>
          </p:cNvSpPr>
          <p:nvPr>
            <p:ph type="body" idx="1"/>
          </p:nvPr>
        </p:nvSpPr>
        <p:spPr>
          <a:xfrm>
            <a:off x="1331655" y="1397951"/>
            <a:ext cx="6686095" cy="11737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Tx/>
              <a:buChar char="-"/>
            </a:pPr>
            <a:r>
              <a:rPr lang="en-US" sz="2400" dirty="0" err="1"/>
              <a:t>Phạm</a:t>
            </a:r>
            <a:r>
              <a:rPr lang="en-US" sz="2400" dirty="0"/>
              <a:t> </a:t>
            </a:r>
            <a:r>
              <a:rPr lang="en-US" sz="2400" dirty="0" err="1"/>
              <a:t>Đức</a:t>
            </a:r>
            <a:r>
              <a:rPr lang="en-US" sz="2400" dirty="0"/>
              <a:t> </a:t>
            </a:r>
            <a:r>
              <a:rPr lang="en-US" sz="2400" dirty="0" err="1"/>
              <a:t>Quý</a:t>
            </a:r>
            <a:r>
              <a:rPr lang="en-US" sz="2400" dirty="0"/>
              <a:t> – 46.01.104.149</a:t>
            </a:r>
          </a:p>
          <a:p>
            <a:pPr marL="342900" lvl="0" indent="-3429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Tx/>
              <a:buChar char="-"/>
            </a:pPr>
            <a:endParaRPr lang="en-US" sz="2400" dirty="0"/>
          </a:p>
          <a:p>
            <a:pPr marL="342900" lvl="0" indent="-3429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Tx/>
              <a:buChar char="-"/>
            </a:pPr>
            <a:r>
              <a:rPr lang="en-US" sz="2400" dirty="0" err="1"/>
              <a:t>Phạm</a:t>
            </a:r>
            <a:r>
              <a:rPr lang="en-US" sz="2400" dirty="0"/>
              <a:t> </a:t>
            </a:r>
            <a:r>
              <a:rPr lang="en-US" sz="2400" dirty="0" err="1"/>
              <a:t>Nguyễn</a:t>
            </a:r>
            <a:r>
              <a:rPr lang="en-US" sz="2400" dirty="0"/>
              <a:t> </a:t>
            </a:r>
            <a:r>
              <a:rPr lang="en-US" sz="2400" dirty="0" err="1"/>
              <a:t>Hoàng</a:t>
            </a:r>
            <a:r>
              <a:rPr lang="en-US" sz="2400" dirty="0"/>
              <a:t> Kha – 46.01.104.075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</a:pPr>
            <a:endParaRPr sz="2500" dirty="0"/>
          </a:p>
        </p:txBody>
      </p:sp>
      <p:pic>
        <p:nvPicPr>
          <p:cNvPr id="4" name="Google Shape;2808;p56">
            <a:extLst>
              <a:ext uri="{FF2B5EF4-FFF2-40B4-BE49-F238E27FC236}">
                <a16:creationId xmlns:a16="http://schemas.microsoft.com/office/drawing/2014/main" id="{55D06AA2-539A-D1A6-0087-E48E7FD2A83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59938" y="2747215"/>
            <a:ext cx="2316923" cy="206361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" name="Google Shape;282;p33">
            <a:extLst>
              <a:ext uri="{FF2B5EF4-FFF2-40B4-BE49-F238E27FC236}">
                <a16:creationId xmlns:a16="http://schemas.microsoft.com/office/drawing/2014/main" id="{84774FFF-0029-1D67-A5B3-D2DB13A8ED18}"/>
              </a:ext>
            </a:extLst>
          </p:cNvPr>
          <p:cNvGrpSpPr/>
          <p:nvPr/>
        </p:nvGrpSpPr>
        <p:grpSpPr>
          <a:xfrm flipH="1">
            <a:off x="60174" y="46447"/>
            <a:ext cx="1423548" cy="3741186"/>
            <a:chOff x="7350442" y="2608992"/>
            <a:chExt cx="636650" cy="1673160"/>
          </a:xfrm>
        </p:grpSpPr>
        <p:sp>
          <p:nvSpPr>
            <p:cNvPr id="6" name="Google Shape;283;p33">
              <a:extLst>
                <a:ext uri="{FF2B5EF4-FFF2-40B4-BE49-F238E27FC236}">
                  <a16:creationId xmlns:a16="http://schemas.microsoft.com/office/drawing/2014/main" id="{EB977D85-A1E8-14D1-291A-6B80F6BFD8F3}"/>
                </a:ext>
              </a:extLst>
            </p:cNvPr>
            <p:cNvSpPr/>
            <p:nvPr/>
          </p:nvSpPr>
          <p:spPr>
            <a:xfrm>
              <a:off x="7486745" y="2608992"/>
              <a:ext cx="300894" cy="898874"/>
            </a:xfrm>
            <a:custGeom>
              <a:avLst/>
              <a:gdLst/>
              <a:ahLst/>
              <a:cxnLst/>
              <a:rect l="l" t="t" r="r" b="b"/>
              <a:pathLst>
                <a:path w="300894" h="898874" extrusionOk="0">
                  <a:moveTo>
                    <a:pt x="16764" y="858488"/>
                  </a:moveTo>
                  <a:cubicBezTo>
                    <a:pt x="7334" y="860203"/>
                    <a:pt x="0" y="868585"/>
                    <a:pt x="0" y="878491"/>
                  </a:cubicBezTo>
                  <a:cubicBezTo>
                    <a:pt x="0" y="889730"/>
                    <a:pt x="9144" y="898874"/>
                    <a:pt x="20288" y="898874"/>
                  </a:cubicBezTo>
                  <a:cubicBezTo>
                    <a:pt x="31528" y="898874"/>
                    <a:pt x="40672" y="889730"/>
                    <a:pt x="40672" y="878491"/>
                  </a:cubicBezTo>
                  <a:cubicBezTo>
                    <a:pt x="40672" y="868585"/>
                    <a:pt x="33433" y="860203"/>
                    <a:pt x="23908" y="858488"/>
                  </a:cubicBezTo>
                  <a:lnTo>
                    <a:pt x="23908" y="733997"/>
                  </a:lnTo>
                  <a:lnTo>
                    <a:pt x="300895" y="457009"/>
                  </a:lnTo>
                  <a:lnTo>
                    <a:pt x="300895" y="0"/>
                  </a:lnTo>
                  <a:lnTo>
                    <a:pt x="293751" y="0"/>
                  </a:lnTo>
                  <a:lnTo>
                    <a:pt x="293751" y="454057"/>
                  </a:lnTo>
                  <a:lnTo>
                    <a:pt x="16764" y="731044"/>
                  </a:lnTo>
                  <a:lnTo>
                    <a:pt x="16764" y="858488"/>
                  </a:lnTo>
                  <a:close/>
                  <a:moveTo>
                    <a:pt x="33528" y="878491"/>
                  </a:moveTo>
                  <a:cubicBezTo>
                    <a:pt x="33528" y="885825"/>
                    <a:pt x="27622" y="891730"/>
                    <a:pt x="20288" y="891730"/>
                  </a:cubicBezTo>
                  <a:cubicBezTo>
                    <a:pt x="13049" y="891730"/>
                    <a:pt x="7144" y="885825"/>
                    <a:pt x="7144" y="878491"/>
                  </a:cubicBezTo>
                  <a:cubicBezTo>
                    <a:pt x="7144" y="872490"/>
                    <a:pt x="11239" y="867347"/>
                    <a:pt x="16764" y="865918"/>
                  </a:cubicBezTo>
                  <a:cubicBezTo>
                    <a:pt x="17907" y="865537"/>
                    <a:pt x="19050" y="865346"/>
                    <a:pt x="20288" y="865346"/>
                  </a:cubicBezTo>
                  <a:cubicBezTo>
                    <a:pt x="21526" y="865346"/>
                    <a:pt x="22765" y="865537"/>
                    <a:pt x="23908" y="865918"/>
                  </a:cubicBezTo>
                  <a:cubicBezTo>
                    <a:pt x="29527" y="867442"/>
                    <a:pt x="33528" y="872490"/>
                    <a:pt x="33528" y="8784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284;p33">
              <a:extLst>
                <a:ext uri="{FF2B5EF4-FFF2-40B4-BE49-F238E27FC236}">
                  <a16:creationId xmlns:a16="http://schemas.microsoft.com/office/drawing/2014/main" id="{56928D7B-25CD-F831-A8A0-656CA2E3057E}"/>
                </a:ext>
              </a:extLst>
            </p:cNvPr>
            <p:cNvSpPr/>
            <p:nvPr/>
          </p:nvSpPr>
          <p:spPr>
            <a:xfrm>
              <a:off x="7430357" y="3185731"/>
              <a:ext cx="149161" cy="440054"/>
            </a:xfrm>
            <a:custGeom>
              <a:avLst/>
              <a:gdLst/>
              <a:ahLst/>
              <a:cxnLst/>
              <a:rect l="l" t="t" r="r" b="b"/>
              <a:pathLst>
                <a:path w="149161" h="440054" extrusionOk="0">
                  <a:moveTo>
                    <a:pt x="123349" y="30861"/>
                  </a:moveTo>
                  <a:cubicBezTo>
                    <a:pt x="125921" y="32575"/>
                    <a:pt x="129064" y="33528"/>
                    <a:pt x="132397" y="33528"/>
                  </a:cubicBezTo>
                  <a:cubicBezTo>
                    <a:pt x="141637" y="33528"/>
                    <a:pt x="149162" y="26003"/>
                    <a:pt x="149162" y="16764"/>
                  </a:cubicBezTo>
                  <a:cubicBezTo>
                    <a:pt x="149162" y="7525"/>
                    <a:pt x="141637" y="0"/>
                    <a:pt x="132397" y="0"/>
                  </a:cubicBezTo>
                  <a:cubicBezTo>
                    <a:pt x="123158" y="0"/>
                    <a:pt x="115634" y="7525"/>
                    <a:pt x="115634" y="16764"/>
                  </a:cubicBezTo>
                  <a:cubicBezTo>
                    <a:pt x="115634" y="20098"/>
                    <a:pt x="116586" y="23146"/>
                    <a:pt x="118301" y="25813"/>
                  </a:cubicBezTo>
                  <a:lnTo>
                    <a:pt x="16764" y="127349"/>
                  </a:lnTo>
                  <a:lnTo>
                    <a:pt x="16764" y="399669"/>
                  </a:lnTo>
                  <a:cubicBezTo>
                    <a:pt x="7334" y="401384"/>
                    <a:pt x="0" y="409765"/>
                    <a:pt x="0" y="419671"/>
                  </a:cubicBezTo>
                  <a:cubicBezTo>
                    <a:pt x="0" y="430911"/>
                    <a:pt x="9144" y="440055"/>
                    <a:pt x="20288" y="440055"/>
                  </a:cubicBezTo>
                  <a:cubicBezTo>
                    <a:pt x="31528" y="440055"/>
                    <a:pt x="40672" y="430911"/>
                    <a:pt x="40672" y="419671"/>
                  </a:cubicBezTo>
                  <a:cubicBezTo>
                    <a:pt x="40672" y="409765"/>
                    <a:pt x="33433" y="401384"/>
                    <a:pt x="23908" y="399669"/>
                  </a:cubicBezTo>
                  <a:lnTo>
                    <a:pt x="23908" y="130302"/>
                  </a:lnTo>
                  <a:lnTo>
                    <a:pt x="123349" y="30861"/>
                  </a:lnTo>
                  <a:close/>
                  <a:moveTo>
                    <a:pt x="33623" y="419671"/>
                  </a:moveTo>
                  <a:cubicBezTo>
                    <a:pt x="33623" y="427006"/>
                    <a:pt x="27718" y="432911"/>
                    <a:pt x="20384" y="432911"/>
                  </a:cubicBezTo>
                  <a:cubicBezTo>
                    <a:pt x="13145" y="432911"/>
                    <a:pt x="7239" y="427006"/>
                    <a:pt x="7239" y="419671"/>
                  </a:cubicBezTo>
                  <a:cubicBezTo>
                    <a:pt x="7239" y="413671"/>
                    <a:pt x="11335" y="408527"/>
                    <a:pt x="16859" y="407098"/>
                  </a:cubicBezTo>
                  <a:cubicBezTo>
                    <a:pt x="18002" y="406717"/>
                    <a:pt x="19145" y="406527"/>
                    <a:pt x="20384" y="406527"/>
                  </a:cubicBezTo>
                  <a:cubicBezTo>
                    <a:pt x="21622" y="406527"/>
                    <a:pt x="22860" y="406717"/>
                    <a:pt x="24003" y="407098"/>
                  </a:cubicBezTo>
                  <a:cubicBezTo>
                    <a:pt x="29623" y="408622"/>
                    <a:pt x="33623" y="413671"/>
                    <a:pt x="33623" y="4196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Google Shape;285;p33">
              <a:extLst>
                <a:ext uri="{FF2B5EF4-FFF2-40B4-BE49-F238E27FC236}">
                  <a16:creationId xmlns:a16="http://schemas.microsoft.com/office/drawing/2014/main" id="{3811029B-F1D7-46FE-4FE1-F868423944AE}"/>
                </a:ext>
              </a:extLst>
            </p:cNvPr>
            <p:cNvSpPr/>
            <p:nvPr/>
          </p:nvSpPr>
          <p:spPr>
            <a:xfrm>
              <a:off x="7350442" y="2713767"/>
              <a:ext cx="389000" cy="777335"/>
            </a:xfrm>
            <a:custGeom>
              <a:avLst/>
              <a:gdLst/>
              <a:ahLst/>
              <a:cxnLst/>
              <a:rect l="l" t="t" r="r" b="b"/>
              <a:pathLst>
                <a:path w="389000" h="777335" extrusionOk="0">
                  <a:moveTo>
                    <a:pt x="297466" y="400812"/>
                  </a:moveTo>
                  <a:lnTo>
                    <a:pt x="188976" y="400812"/>
                  </a:lnTo>
                  <a:lnTo>
                    <a:pt x="16669" y="573024"/>
                  </a:lnTo>
                  <a:lnTo>
                    <a:pt x="16669" y="736949"/>
                  </a:lnTo>
                  <a:cubicBezTo>
                    <a:pt x="7144" y="738664"/>
                    <a:pt x="0" y="747046"/>
                    <a:pt x="0" y="757047"/>
                  </a:cubicBezTo>
                  <a:cubicBezTo>
                    <a:pt x="0" y="768191"/>
                    <a:pt x="9049" y="777335"/>
                    <a:pt x="20288" y="777335"/>
                  </a:cubicBezTo>
                  <a:cubicBezTo>
                    <a:pt x="31432" y="777335"/>
                    <a:pt x="40576" y="768191"/>
                    <a:pt x="40576" y="757047"/>
                  </a:cubicBezTo>
                  <a:cubicBezTo>
                    <a:pt x="40576" y="747046"/>
                    <a:pt x="33242" y="738664"/>
                    <a:pt x="23813" y="736949"/>
                  </a:cubicBezTo>
                  <a:lnTo>
                    <a:pt x="23813" y="575977"/>
                  </a:lnTo>
                  <a:lnTo>
                    <a:pt x="191929" y="407956"/>
                  </a:lnTo>
                  <a:lnTo>
                    <a:pt x="300418" y="407956"/>
                  </a:lnTo>
                  <a:lnTo>
                    <a:pt x="372237" y="336042"/>
                  </a:lnTo>
                  <a:lnTo>
                    <a:pt x="372237" y="40291"/>
                  </a:lnTo>
                  <a:cubicBezTo>
                    <a:pt x="381667" y="38576"/>
                    <a:pt x="389001" y="30289"/>
                    <a:pt x="389001" y="20288"/>
                  </a:cubicBezTo>
                  <a:cubicBezTo>
                    <a:pt x="389001" y="9049"/>
                    <a:pt x="379857" y="0"/>
                    <a:pt x="368713" y="0"/>
                  </a:cubicBezTo>
                  <a:cubicBezTo>
                    <a:pt x="357473" y="0"/>
                    <a:pt x="348329" y="9049"/>
                    <a:pt x="348329" y="20288"/>
                  </a:cubicBezTo>
                  <a:cubicBezTo>
                    <a:pt x="348329" y="30289"/>
                    <a:pt x="355568" y="38576"/>
                    <a:pt x="365093" y="40291"/>
                  </a:cubicBezTo>
                  <a:lnTo>
                    <a:pt x="365093" y="333089"/>
                  </a:lnTo>
                  <a:lnTo>
                    <a:pt x="297466" y="400812"/>
                  </a:lnTo>
                  <a:close/>
                  <a:moveTo>
                    <a:pt x="33433" y="757047"/>
                  </a:moveTo>
                  <a:cubicBezTo>
                    <a:pt x="33433" y="764286"/>
                    <a:pt x="27527" y="770192"/>
                    <a:pt x="20288" y="770192"/>
                  </a:cubicBezTo>
                  <a:cubicBezTo>
                    <a:pt x="13049" y="770192"/>
                    <a:pt x="7144" y="764286"/>
                    <a:pt x="7144" y="757047"/>
                  </a:cubicBezTo>
                  <a:cubicBezTo>
                    <a:pt x="7144" y="750951"/>
                    <a:pt x="11144" y="745903"/>
                    <a:pt x="16669" y="744379"/>
                  </a:cubicBezTo>
                  <a:cubicBezTo>
                    <a:pt x="17812" y="743998"/>
                    <a:pt x="19050" y="743807"/>
                    <a:pt x="20288" y="743807"/>
                  </a:cubicBezTo>
                  <a:cubicBezTo>
                    <a:pt x="21526" y="743807"/>
                    <a:pt x="22669" y="743998"/>
                    <a:pt x="23813" y="744379"/>
                  </a:cubicBezTo>
                  <a:cubicBezTo>
                    <a:pt x="29337" y="745808"/>
                    <a:pt x="33433" y="750951"/>
                    <a:pt x="33433" y="757047"/>
                  </a:cubicBezTo>
                  <a:close/>
                  <a:moveTo>
                    <a:pt x="355473" y="20288"/>
                  </a:moveTo>
                  <a:cubicBezTo>
                    <a:pt x="355473" y="13049"/>
                    <a:pt x="361379" y="7144"/>
                    <a:pt x="368713" y="7144"/>
                  </a:cubicBezTo>
                  <a:cubicBezTo>
                    <a:pt x="375952" y="7144"/>
                    <a:pt x="381857" y="13049"/>
                    <a:pt x="381857" y="20288"/>
                  </a:cubicBezTo>
                  <a:cubicBezTo>
                    <a:pt x="381857" y="26289"/>
                    <a:pt x="377761" y="31432"/>
                    <a:pt x="372237" y="32861"/>
                  </a:cubicBezTo>
                  <a:cubicBezTo>
                    <a:pt x="371094" y="33242"/>
                    <a:pt x="369951" y="33433"/>
                    <a:pt x="368713" y="33433"/>
                  </a:cubicBezTo>
                  <a:cubicBezTo>
                    <a:pt x="367474" y="33433"/>
                    <a:pt x="366236" y="33242"/>
                    <a:pt x="365093" y="32861"/>
                  </a:cubicBezTo>
                  <a:cubicBezTo>
                    <a:pt x="359473" y="31337"/>
                    <a:pt x="355473" y="26289"/>
                    <a:pt x="355473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Google Shape;286;p33">
              <a:extLst>
                <a:ext uri="{FF2B5EF4-FFF2-40B4-BE49-F238E27FC236}">
                  <a16:creationId xmlns:a16="http://schemas.microsoft.com/office/drawing/2014/main" id="{90F3F567-F543-D06C-775D-099A2F3CE830}"/>
                </a:ext>
              </a:extLst>
            </p:cNvPr>
            <p:cNvSpPr/>
            <p:nvPr/>
          </p:nvSpPr>
          <p:spPr>
            <a:xfrm>
              <a:off x="7666005" y="3837621"/>
              <a:ext cx="75628" cy="444531"/>
            </a:xfrm>
            <a:custGeom>
              <a:avLst/>
              <a:gdLst/>
              <a:ahLst/>
              <a:cxnLst/>
              <a:rect l="l" t="t" r="r" b="b"/>
              <a:pathLst>
                <a:path w="75628" h="444531" extrusionOk="0">
                  <a:moveTo>
                    <a:pt x="58865" y="404146"/>
                  </a:moveTo>
                  <a:lnTo>
                    <a:pt x="58865" y="53816"/>
                  </a:lnTo>
                  <a:lnTo>
                    <a:pt x="30861" y="25813"/>
                  </a:lnTo>
                  <a:cubicBezTo>
                    <a:pt x="32576" y="23241"/>
                    <a:pt x="33528" y="20098"/>
                    <a:pt x="33528" y="16764"/>
                  </a:cubicBezTo>
                  <a:cubicBezTo>
                    <a:pt x="33528" y="7525"/>
                    <a:pt x="26003" y="0"/>
                    <a:pt x="16764" y="0"/>
                  </a:cubicBezTo>
                  <a:cubicBezTo>
                    <a:pt x="7525" y="0"/>
                    <a:pt x="0" y="7525"/>
                    <a:pt x="0" y="16764"/>
                  </a:cubicBezTo>
                  <a:cubicBezTo>
                    <a:pt x="0" y="26003"/>
                    <a:pt x="7525" y="33528"/>
                    <a:pt x="16764" y="33528"/>
                  </a:cubicBezTo>
                  <a:cubicBezTo>
                    <a:pt x="20098" y="33528"/>
                    <a:pt x="23146" y="32480"/>
                    <a:pt x="25813" y="30861"/>
                  </a:cubicBezTo>
                  <a:lnTo>
                    <a:pt x="25813" y="30861"/>
                  </a:lnTo>
                  <a:lnTo>
                    <a:pt x="51721" y="56769"/>
                  </a:lnTo>
                  <a:lnTo>
                    <a:pt x="51721" y="404146"/>
                  </a:lnTo>
                  <a:cubicBezTo>
                    <a:pt x="42196" y="405860"/>
                    <a:pt x="34957" y="414242"/>
                    <a:pt x="34957" y="424148"/>
                  </a:cubicBezTo>
                  <a:cubicBezTo>
                    <a:pt x="34957" y="435388"/>
                    <a:pt x="44101" y="444532"/>
                    <a:pt x="55341" y="444532"/>
                  </a:cubicBezTo>
                  <a:cubicBezTo>
                    <a:pt x="66485" y="444532"/>
                    <a:pt x="75629" y="435388"/>
                    <a:pt x="75629" y="424148"/>
                  </a:cubicBezTo>
                  <a:cubicBezTo>
                    <a:pt x="75629" y="414242"/>
                    <a:pt x="68294" y="405860"/>
                    <a:pt x="58865" y="404146"/>
                  </a:cubicBezTo>
                  <a:close/>
                  <a:moveTo>
                    <a:pt x="55341" y="437388"/>
                  </a:moveTo>
                  <a:cubicBezTo>
                    <a:pt x="48006" y="437388"/>
                    <a:pt x="42101" y="431483"/>
                    <a:pt x="42101" y="424148"/>
                  </a:cubicBezTo>
                  <a:cubicBezTo>
                    <a:pt x="42101" y="418147"/>
                    <a:pt x="46101" y="413099"/>
                    <a:pt x="51721" y="411575"/>
                  </a:cubicBezTo>
                  <a:cubicBezTo>
                    <a:pt x="52864" y="411194"/>
                    <a:pt x="54102" y="411004"/>
                    <a:pt x="55341" y="411004"/>
                  </a:cubicBezTo>
                  <a:cubicBezTo>
                    <a:pt x="56579" y="411004"/>
                    <a:pt x="57722" y="411194"/>
                    <a:pt x="58865" y="411575"/>
                  </a:cubicBezTo>
                  <a:cubicBezTo>
                    <a:pt x="64389" y="413004"/>
                    <a:pt x="68485" y="418147"/>
                    <a:pt x="68485" y="424148"/>
                  </a:cubicBezTo>
                  <a:cubicBezTo>
                    <a:pt x="68485" y="431483"/>
                    <a:pt x="62579" y="437388"/>
                    <a:pt x="55341" y="4373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" name="Google Shape;287;p33">
              <a:extLst>
                <a:ext uri="{FF2B5EF4-FFF2-40B4-BE49-F238E27FC236}">
                  <a16:creationId xmlns:a16="http://schemas.microsoft.com/office/drawing/2014/main" id="{802CA141-F6E4-6B71-2AA4-68114116364B}"/>
                </a:ext>
              </a:extLst>
            </p:cNvPr>
            <p:cNvSpPr/>
            <p:nvPr/>
          </p:nvSpPr>
          <p:spPr>
            <a:xfrm>
              <a:off x="7350442" y="3539870"/>
              <a:ext cx="240982" cy="701039"/>
            </a:xfrm>
            <a:custGeom>
              <a:avLst/>
              <a:gdLst/>
              <a:ahLst/>
              <a:cxnLst/>
              <a:rect l="l" t="t" r="r" b="b"/>
              <a:pathLst>
                <a:path w="240982" h="701039" extrusionOk="0">
                  <a:moveTo>
                    <a:pt x="227838" y="667893"/>
                  </a:moveTo>
                  <a:lnTo>
                    <a:pt x="227838" y="410146"/>
                  </a:lnTo>
                  <a:lnTo>
                    <a:pt x="160210" y="342519"/>
                  </a:lnTo>
                  <a:lnTo>
                    <a:pt x="160210" y="214503"/>
                  </a:lnTo>
                  <a:cubicBezTo>
                    <a:pt x="169545" y="212693"/>
                    <a:pt x="176689" y="204407"/>
                    <a:pt x="176689" y="194596"/>
                  </a:cubicBezTo>
                  <a:cubicBezTo>
                    <a:pt x="176689" y="183356"/>
                    <a:pt x="167545" y="174308"/>
                    <a:pt x="156400" y="174308"/>
                  </a:cubicBezTo>
                  <a:cubicBezTo>
                    <a:pt x="145161" y="174308"/>
                    <a:pt x="136017" y="183356"/>
                    <a:pt x="136017" y="194596"/>
                  </a:cubicBezTo>
                  <a:cubicBezTo>
                    <a:pt x="136017" y="204597"/>
                    <a:pt x="143446" y="212979"/>
                    <a:pt x="153067" y="214598"/>
                  </a:cubicBezTo>
                  <a:lnTo>
                    <a:pt x="153067" y="345472"/>
                  </a:lnTo>
                  <a:lnTo>
                    <a:pt x="220694" y="413099"/>
                  </a:lnTo>
                  <a:lnTo>
                    <a:pt x="220694" y="493681"/>
                  </a:lnTo>
                  <a:lnTo>
                    <a:pt x="103441" y="376428"/>
                  </a:lnTo>
                  <a:lnTo>
                    <a:pt x="103441" y="216122"/>
                  </a:lnTo>
                  <a:lnTo>
                    <a:pt x="23813" y="136493"/>
                  </a:lnTo>
                  <a:lnTo>
                    <a:pt x="23813" y="40291"/>
                  </a:lnTo>
                  <a:cubicBezTo>
                    <a:pt x="33242" y="38576"/>
                    <a:pt x="40576" y="30290"/>
                    <a:pt x="40576" y="20288"/>
                  </a:cubicBezTo>
                  <a:cubicBezTo>
                    <a:pt x="40576" y="9144"/>
                    <a:pt x="31432" y="0"/>
                    <a:pt x="20288" y="0"/>
                  </a:cubicBezTo>
                  <a:cubicBezTo>
                    <a:pt x="9049" y="0"/>
                    <a:pt x="0" y="9144"/>
                    <a:pt x="0" y="20288"/>
                  </a:cubicBezTo>
                  <a:cubicBezTo>
                    <a:pt x="0" y="30290"/>
                    <a:pt x="7144" y="38576"/>
                    <a:pt x="16669" y="40291"/>
                  </a:cubicBezTo>
                  <a:lnTo>
                    <a:pt x="16669" y="139446"/>
                  </a:lnTo>
                  <a:lnTo>
                    <a:pt x="96298" y="219075"/>
                  </a:lnTo>
                  <a:lnTo>
                    <a:pt x="96298" y="379381"/>
                  </a:lnTo>
                  <a:lnTo>
                    <a:pt x="220694" y="503777"/>
                  </a:lnTo>
                  <a:lnTo>
                    <a:pt x="220694" y="667893"/>
                  </a:lnTo>
                  <a:cubicBezTo>
                    <a:pt x="213169" y="669512"/>
                    <a:pt x="207454" y="676180"/>
                    <a:pt x="207454" y="684276"/>
                  </a:cubicBezTo>
                  <a:cubicBezTo>
                    <a:pt x="207454" y="693515"/>
                    <a:pt x="214979" y="701040"/>
                    <a:pt x="224218" y="701040"/>
                  </a:cubicBezTo>
                  <a:cubicBezTo>
                    <a:pt x="233458" y="701040"/>
                    <a:pt x="240982" y="693515"/>
                    <a:pt x="240982" y="684276"/>
                  </a:cubicBezTo>
                  <a:cubicBezTo>
                    <a:pt x="240887" y="676275"/>
                    <a:pt x="235267" y="669608"/>
                    <a:pt x="227838" y="667893"/>
                  </a:cubicBezTo>
                  <a:close/>
                  <a:moveTo>
                    <a:pt x="143161" y="194596"/>
                  </a:moveTo>
                  <a:cubicBezTo>
                    <a:pt x="143161" y="187357"/>
                    <a:pt x="149066" y="181451"/>
                    <a:pt x="156400" y="181451"/>
                  </a:cubicBezTo>
                  <a:cubicBezTo>
                    <a:pt x="163639" y="181451"/>
                    <a:pt x="169545" y="187357"/>
                    <a:pt x="169545" y="194596"/>
                  </a:cubicBezTo>
                  <a:cubicBezTo>
                    <a:pt x="169545" y="200501"/>
                    <a:pt x="165640" y="205550"/>
                    <a:pt x="160210" y="207074"/>
                  </a:cubicBezTo>
                  <a:cubicBezTo>
                    <a:pt x="158972" y="207550"/>
                    <a:pt x="157734" y="207740"/>
                    <a:pt x="156400" y="207740"/>
                  </a:cubicBezTo>
                  <a:cubicBezTo>
                    <a:pt x="155257" y="207740"/>
                    <a:pt x="154114" y="207550"/>
                    <a:pt x="153067" y="207264"/>
                  </a:cubicBezTo>
                  <a:cubicBezTo>
                    <a:pt x="147352" y="205835"/>
                    <a:pt x="143161" y="200692"/>
                    <a:pt x="143161" y="194596"/>
                  </a:cubicBezTo>
                  <a:close/>
                  <a:moveTo>
                    <a:pt x="7144" y="20288"/>
                  </a:moveTo>
                  <a:cubicBezTo>
                    <a:pt x="7144" y="13049"/>
                    <a:pt x="13049" y="7144"/>
                    <a:pt x="20288" y="7144"/>
                  </a:cubicBezTo>
                  <a:cubicBezTo>
                    <a:pt x="27527" y="7144"/>
                    <a:pt x="33433" y="13049"/>
                    <a:pt x="33433" y="20288"/>
                  </a:cubicBezTo>
                  <a:cubicBezTo>
                    <a:pt x="33433" y="26289"/>
                    <a:pt x="29337" y="31433"/>
                    <a:pt x="23813" y="32861"/>
                  </a:cubicBezTo>
                  <a:cubicBezTo>
                    <a:pt x="22669" y="33242"/>
                    <a:pt x="21526" y="33433"/>
                    <a:pt x="20288" y="33433"/>
                  </a:cubicBezTo>
                  <a:cubicBezTo>
                    <a:pt x="19050" y="33433"/>
                    <a:pt x="17812" y="33242"/>
                    <a:pt x="16669" y="32861"/>
                  </a:cubicBezTo>
                  <a:cubicBezTo>
                    <a:pt x="11144" y="31337"/>
                    <a:pt x="7144" y="26289"/>
                    <a:pt x="7144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Google Shape;288;p33">
              <a:extLst>
                <a:ext uri="{FF2B5EF4-FFF2-40B4-BE49-F238E27FC236}">
                  <a16:creationId xmlns:a16="http://schemas.microsoft.com/office/drawing/2014/main" id="{E90A46F9-1754-83B2-5339-290ECC41E79B}"/>
                </a:ext>
              </a:extLst>
            </p:cNvPr>
            <p:cNvSpPr/>
            <p:nvPr/>
          </p:nvSpPr>
          <p:spPr>
            <a:xfrm>
              <a:off x="7557897" y="2823590"/>
              <a:ext cx="322706" cy="857440"/>
            </a:xfrm>
            <a:custGeom>
              <a:avLst/>
              <a:gdLst/>
              <a:ahLst/>
              <a:cxnLst/>
              <a:rect l="l" t="t" r="r" b="b"/>
              <a:pathLst>
                <a:path w="322706" h="857440" extrusionOk="0">
                  <a:moveTo>
                    <a:pt x="20098" y="824293"/>
                  </a:moveTo>
                  <a:lnTo>
                    <a:pt x="20098" y="561213"/>
                  </a:lnTo>
                  <a:lnTo>
                    <a:pt x="309563" y="271748"/>
                  </a:lnTo>
                  <a:lnTo>
                    <a:pt x="309563" y="33147"/>
                  </a:lnTo>
                  <a:cubicBezTo>
                    <a:pt x="317087" y="31528"/>
                    <a:pt x="322707" y="24860"/>
                    <a:pt x="322707" y="16764"/>
                  </a:cubicBezTo>
                  <a:cubicBezTo>
                    <a:pt x="322707" y="7525"/>
                    <a:pt x="315182" y="0"/>
                    <a:pt x="305943" y="0"/>
                  </a:cubicBezTo>
                  <a:cubicBezTo>
                    <a:pt x="296704" y="0"/>
                    <a:pt x="289179" y="7525"/>
                    <a:pt x="289179" y="16764"/>
                  </a:cubicBezTo>
                  <a:cubicBezTo>
                    <a:pt x="289179" y="24765"/>
                    <a:pt x="294799" y="31432"/>
                    <a:pt x="302323" y="33147"/>
                  </a:cubicBezTo>
                  <a:lnTo>
                    <a:pt x="302323" y="268796"/>
                  </a:lnTo>
                  <a:lnTo>
                    <a:pt x="12859" y="558260"/>
                  </a:lnTo>
                  <a:lnTo>
                    <a:pt x="12859" y="824389"/>
                  </a:lnTo>
                  <a:cubicBezTo>
                    <a:pt x="5524" y="826103"/>
                    <a:pt x="0" y="832771"/>
                    <a:pt x="0" y="840676"/>
                  </a:cubicBezTo>
                  <a:cubicBezTo>
                    <a:pt x="0" y="849916"/>
                    <a:pt x="7525" y="857441"/>
                    <a:pt x="16764" y="857441"/>
                  </a:cubicBezTo>
                  <a:cubicBezTo>
                    <a:pt x="26003" y="857441"/>
                    <a:pt x="33528" y="849916"/>
                    <a:pt x="33528" y="840676"/>
                  </a:cubicBezTo>
                  <a:cubicBezTo>
                    <a:pt x="33528" y="832580"/>
                    <a:pt x="27718" y="825818"/>
                    <a:pt x="20098" y="8242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289;p33">
              <a:extLst>
                <a:ext uri="{FF2B5EF4-FFF2-40B4-BE49-F238E27FC236}">
                  <a16:creationId xmlns:a16="http://schemas.microsoft.com/office/drawing/2014/main" id="{1B834212-D95A-F5D4-977E-FE3293825D67}"/>
                </a:ext>
              </a:extLst>
            </p:cNvPr>
            <p:cNvSpPr/>
            <p:nvPr/>
          </p:nvSpPr>
          <p:spPr>
            <a:xfrm>
              <a:off x="7616094" y="2608992"/>
              <a:ext cx="370998" cy="1562195"/>
            </a:xfrm>
            <a:custGeom>
              <a:avLst/>
              <a:gdLst/>
              <a:ahLst/>
              <a:cxnLst/>
              <a:rect l="l" t="t" r="r" b="b"/>
              <a:pathLst>
                <a:path w="370998" h="1562195" extrusionOk="0">
                  <a:moveTo>
                    <a:pt x="158496" y="1521905"/>
                  </a:moveTo>
                  <a:lnTo>
                    <a:pt x="158496" y="1225868"/>
                  </a:lnTo>
                  <a:lnTo>
                    <a:pt x="95155" y="1162431"/>
                  </a:lnTo>
                  <a:lnTo>
                    <a:pt x="95155" y="939070"/>
                  </a:lnTo>
                  <a:lnTo>
                    <a:pt x="156210" y="878014"/>
                  </a:lnTo>
                  <a:lnTo>
                    <a:pt x="156210" y="839534"/>
                  </a:lnTo>
                  <a:lnTo>
                    <a:pt x="317659" y="678085"/>
                  </a:lnTo>
                  <a:cubicBezTo>
                    <a:pt x="320897" y="680466"/>
                    <a:pt x="324898" y="681800"/>
                    <a:pt x="329184" y="681800"/>
                  </a:cubicBezTo>
                  <a:cubicBezTo>
                    <a:pt x="340423" y="681800"/>
                    <a:pt x="349568" y="672655"/>
                    <a:pt x="349568" y="661511"/>
                  </a:cubicBezTo>
                  <a:cubicBezTo>
                    <a:pt x="349568" y="650272"/>
                    <a:pt x="340423" y="641128"/>
                    <a:pt x="329184" y="641128"/>
                  </a:cubicBezTo>
                  <a:cubicBezTo>
                    <a:pt x="318040" y="641128"/>
                    <a:pt x="308896" y="650272"/>
                    <a:pt x="308896" y="661511"/>
                  </a:cubicBezTo>
                  <a:cubicBezTo>
                    <a:pt x="308896" y="665797"/>
                    <a:pt x="310229" y="669798"/>
                    <a:pt x="312611" y="673037"/>
                  </a:cubicBezTo>
                  <a:lnTo>
                    <a:pt x="267843" y="717804"/>
                  </a:lnTo>
                  <a:lnTo>
                    <a:pt x="267843" y="635413"/>
                  </a:lnTo>
                  <a:lnTo>
                    <a:pt x="370999" y="532257"/>
                  </a:lnTo>
                  <a:lnTo>
                    <a:pt x="370999" y="273844"/>
                  </a:lnTo>
                  <a:lnTo>
                    <a:pt x="319183" y="222028"/>
                  </a:lnTo>
                  <a:lnTo>
                    <a:pt x="319183" y="0"/>
                  </a:lnTo>
                  <a:lnTo>
                    <a:pt x="312039" y="0"/>
                  </a:lnTo>
                  <a:lnTo>
                    <a:pt x="312039" y="503777"/>
                  </a:lnTo>
                  <a:lnTo>
                    <a:pt x="16669" y="799147"/>
                  </a:lnTo>
                  <a:lnTo>
                    <a:pt x="16669" y="1479995"/>
                  </a:lnTo>
                  <a:cubicBezTo>
                    <a:pt x="7144" y="1481709"/>
                    <a:pt x="0" y="1490091"/>
                    <a:pt x="0" y="1500092"/>
                  </a:cubicBezTo>
                  <a:cubicBezTo>
                    <a:pt x="0" y="1511237"/>
                    <a:pt x="9049" y="1520381"/>
                    <a:pt x="20288" y="1520381"/>
                  </a:cubicBezTo>
                  <a:cubicBezTo>
                    <a:pt x="31528" y="1520381"/>
                    <a:pt x="40577" y="1511237"/>
                    <a:pt x="40577" y="1500092"/>
                  </a:cubicBezTo>
                  <a:cubicBezTo>
                    <a:pt x="40577" y="1490091"/>
                    <a:pt x="33338" y="1481709"/>
                    <a:pt x="23813" y="1479995"/>
                  </a:cubicBezTo>
                  <a:lnTo>
                    <a:pt x="23813" y="802100"/>
                  </a:lnTo>
                  <a:lnTo>
                    <a:pt x="319183" y="506730"/>
                  </a:lnTo>
                  <a:lnTo>
                    <a:pt x="319183" y="232124"/>
                  </a:lnTo>
                  <a:lnTo>
                    <a:pt x="363855" y="276796"/>
                  </a:lnTo>
                  <a:lnTo>
                    <a:pt x="363855" y="529304"/>
                  </a:lnTo>
                  <a:lnTo>
                    <a:pt x="260699" y="632460"/>
                  </a:lnTo>
                  <a:lnTo>
                    <a:pt x="260699" y="724948"/>
                  </a:lnTo>
                  <a:lnTo>
                    <a:pt x="260699" y="724948"/>
                  </a:lnTo>
                  <a:lnTo>
                    <a:pt x="149066" y="836485"/>
                  </a:lnTo>
                  <a:lnTo>
                    <a:pt x="149066" y="874967"/>
                  </a:lnTo>
                  <a:lnTo>
                    <a:pt x="95155" y="928973"/>
                  </a:lnTo>
                  <a:lnTo>
                    <a:pt x="95155" y="821341"/>
                  </a:lnTo>
                  <a:lnTo>
                    <a:pt x="178498" y="738092"/>
                  </a:lnTo>
                  <a:cubicBezTo>
                    <a:pt x="181737" y="740473"/>
                    <a:pt x="185738" y="741807"/>
                    <a:pt x="190024" y="741807"/>
                  </a:cubicBezTo>
                  <a:cubicBezTo>
                    <a:pt x="201263" y="741807"/>
                    <a:pt x="210312" y="732663"/>
                    <a:pt x="210312" y="721423"/>
                  </a:cubicBezTo>
                  <a:cubicBezTo>
                    <a:pt x="210312" y="710279"/>
                    <a:pt x="201263" y="701135"/>
                    <a:pt x="190024" y="701135"/>
                  </a:cubicBezTo>
                  <a:cubicBezTo>
                    <a:pt x="178784" y="701135"/>
                    <a:pt x="169736" y="710279"/>
                    <a:pt x="169736" y="721423"/>
                  </a:cubicBezTo>
                  <a:cubicBezTo>
                    <a:pt x="169736" y="725805"/>
                    <a:pt x="171069" y="729805"/>
                    <a:pt x="173355" y="733044"/>
                  </a:cubicBezTo>
                  <a:lnTo>
                    <a:pt x="88011" y="818388"/>
                  </a:lnTo>
                  <a:lnTo>
                    <a:pt x="88011" y="1165384"/>
                  </a:lnTo>
                  <a:lnTo>
                    <a:pt x="151352" y="1228820"/>
                  </a:lnTo>
                  <a:lnTo>
                    <a:pt x="151352" y="1521905"/>
                  </a:lnTo>
                  <a:cubicBezTo>
                    <a:pt x="141732" y="1523524"/>
                    <a:pt x="134493" y="1531906"/>
                    <a:pt x="134493" y="1541907"/>
                  </a:cubicBezTo>
                  <a:cubicBezTo>
                    <a:pt x="134493" y="1553147"/>
                    <a:pt x="143542" y="1562195"/>
                    <a:pt x="154781" y="1562195"/>
                  </a:cubicBezTo>
                  <a:cubicBezTo>
                    <a:pt x="166021" y="1562195"/>
                    <a:pt x="175070" y="1553147"/>
                    <a:pt x="175070" y="1541907"/>
                  </a:cubicBezTo>
                  <a:cubicBezTo>
                    <a:pt x="175070" y="1532001"/>
                    <a:pt x="167926" y="1523714"/>
                    <a:pt x="158496" y="1521905"/>
                  </a:cubicBezTo>
                  <a:close/>
                  <a:moveTo>
                    <a:pt x="316039" y="661511"/>
                  </a:moveTo>
                  <a:cubicBezTo>
                    <a:pt x="316039" y="654177"/>
                    <a:pt x="321945" y="648272"/>
                    <a:pt x="329184" y="648272"/>
                  </a:cubicBezTo>
                  <a:cubicBezTo>
                    <a:pt x="336518" y="648272"/>
                    <a:pt x="342424" y="654177"/>
                    <a:pt x="342424" y="661511"/>
                  </a:cubicBezTo>
                  <a:cubicBezTo>
                    <a:pt x="342424" y="668750"/>
                    <a:pt x="336518" y="674656"/>
                    <a:pt x="329184" y="674656"/>
                  </a:cubicBezTo>
                  <a:cubicBezTo>
                    <a:pt x="326898" y="674656"/>
                    <a:pt x="324707" y="674084"/>
                    <a:pt x="322802" y="672941"/>
                  </a:cubicBezTo>
                  <a:cubicBezTo>
                    <a:pt x="320707" y="671798"/>
                    <a:pt x="318897" y="669988"/>
                    <a:pt x="317754" y="667893"/>
                  </a:cubicBezTo>
                  <a:cubicBezTo>
                    <a:pt x="316611" y="665988"/>
                    <a:pt x="316039" y="663797"/>
                    <a:pt x="316039" y="661511"/>
                  </a:cubicBezTo>
                  <a:close/>
                  <a:moveTo>
                    <a:pt x="33433" y="1500092"/>
                  </a:moveTo>
                  <a:cubicBezTo>
                    <a:pt x="33433" y="1507331"/>
                    <a:pt x="27527" y="1513237"/>
                    <a:pt x="20288" y="1513237"/>
                  </a:cubicBezTo>
                  <a:cubicBezTo>
                    <a:pt x="13049" y="1513237"/>
                    <a:pt x="7144" y="1507331"/>
                    <a:pt x="7144" y="1500092"/>
                  </a:cubicBezTo>
                  <a:cubicBezTo>
                    <a:pt x="7144" y="1493996"/>
                    <a:pt x="11144" y="1488948"/>
                    <a:pt x="16669" y="1487424"/>
                  </a:cubicBezTo>
                  <a:cubicBezTo>
                    <a:pt x="17812" y="1487043"/>
                    <a:pt x="19050" y="1486853"/>
                    <a:pt x="20288" y="1486853"/>
                  </a:cubicBezTo>
                  <a:cubicBezTo>
                    <a:pt x="21527" y="1486853"/>
                    <a:pt x="22670" y="1487043"/>
                    <a:pt x="23813" y="1487424"/>
                  </a:cubicBezTo>
                  <a:cubicBezTo>
                    <a:pt x="29337" y="1488853"/>
                    <a:pt x="33433" y="1493996"/>
                    <a:pt x="33433" y="1500092"/>
                  </a:cubicBezTo>
                  <a:close/>
                  <a:moveTo>
                    <a:pt x="176879" y="721423"/>
                  </a:moveTo>
                  <a:cubicBezTo>
                    <a:pt x="176879" y="714184"/>
                    <a:pt x="182785" y="708279"/>
                    <a:pt x="190024" y="708279"/>
                  </a:cubicBezTo>
                  <a:cubicBezTo>
                    <a:pt x="197263" y="708279"/>
                    <a:pt x="203168" y="714184"/>
                    <a:pt x="203168" y="721423"/>
                  </a:cubicBezTo>
                  <a:cubicBezTo>
                    <a:pt x="203168" y="728758"/>
                    <a:pt x="197263" y="734663"/>
                    <a:pt x="190024" y="734663"/>
                  </a:cubicBezTo>
                  <a:cubicBezTo>
                    <a:pt x="187738" y="734663"/>
                    <a:pt x="185547" y="734092"/>
                    <a:pt x="183642" y="732949"/>
                  </a:cubicBezTo>
                  <a:cubicBezTo>
                    <a:pt x="181546" y="731806"/>
                    <a:pt x="179737" y="730091"/>
                    <a:pt x="178594" y="727901"/>
                  </a:cubicBezTo>
                  <a:cubicBezTo>
                    <a:pt x="177451" y="725996"/>
                    <a:pt x="176879" y="723805"/>
                    <a:pt x="176879" y="721423"/>
                  </a:cubicBezTo>
                  <a:close/>
                  <a:moveTo>
                    <a:pt x="154781" y="1555052"/>
                  </a:moveTo>
                  <a:cubicBezTo>
                    <a:pt x="147542" y="1555052"/>
                    <a:pt x="141637" y="1549146"/>
                    <a:pt x="141637" y="1541907"/>
                  </a:cubicBezTo>
                  <a:cubicBezTo>
                    <a:pt x="141637" y="1535811"/>
                    <a:pt x="145733" y="1530763"/>
                    <a:pt x="151352" y="1529239"/>
                  </a:cubicBezTo>
                  <a:cubicBezTo>
                    <a:pt x="152495" y="1528953"/>
                    <a:pt x="153638" y="1528763"/>
                    <a:pt x="154781" y="1528763"/>
                  </a:cubicBezTo>
                  <a:cubicBezTo>
                    <a:pt x="156115" y="1528763"/>
                    <a:pt x="157353" y="1528953"/>
                    <a:pt x="158496" y="1529334"/>
                  </a:cubicBezTo>
                  <a:cubicBezTo>
                    <a:pt x="163925" y="1530953"/>
                    <a:pt x="167926" y="1536002"/>
                    <a:pt x="167926" y="1541907"/>
                  </a:cubicBezTo>
                  <a:cubicBezTo>
                    <a:pt x="167926" y="1549146"/>
                    <a:pt x="162020" y="1555052"/>
                    <a:pt x="154781" y="15550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" name="Google Shape;290;p33">
            <a:extLst>
              <a:ext uri="{FF2B5EF4-FFF2-40B4-BE49-F238E27FC236}">
                <a16:creationId xmlns:a16="http://schemas.microsoft.com/office/drawing/2014/main" id="{3143BC9B-FA3E-7CCA-6E9F-E94F168E3197}"/>
              </a:ext>
            </a:extLst>
          </p:cNvPr>
          <p:cNvGrpSpPr/>
          <p:nvPr/>
        </p:nvGrpSpPr>
        <p:grpSpPr>
          <a:xfrm>
            <a:off x="7637041" y="-14251"/>
            <a:ext cx="1393881" cy="3663217"/>
            <a:chOff x="7350442" y="2608992"/>
            <a:chExt cx="636650" cy="1673160"/>
          </a:xfrm>
        </p:grpSpPr>
        <p:sp>
          <p:nvSpPr>
            <p:cNvPr id="14" name="Google Shape;291;p33">
              <a:extLst>
                <a:ext uri="{FF2B5EF4-FFF2-40B4-BE49-F238E27FC236}">
                  <a16:creationId xmlns:a16="http://schemas.microsoft.com/office/drawing/2014/main" id="{C2AAA9CC-F0B4-0C79-A81A-ED9F3986E770}"/>
                </a:ext>
              </a:extLst>
            </p:cNvPr>
            <p:cNvSpPr/>
            <p:nvPr/>
          </p:nvSpPr>
          <p:spPr>
            <a:xfrm>
              <a:off x="7486745" y="2608992"/>
              <a:ext cx="300894" cy="898874"/>
            </a:xfrm>
            <a:custGeom>
              <a:avLst/>
              <a:gdLst/>
              <a:ahLst/>
              <a:cxnLst/>
              <a:rect l="l" t="t" r="r" b="b"/>
              <a:pathLst>
                <a:path w="300894" h="898874" extrusionOk="0">
                  <a:moveTo>
                    <a:pt x="16764" y="858488"/>
                  </a:moveTo>
                  <a:cubicBezTo>
                    <a:pt x="7334" y="860203"/>
                    <a:pt x="0" y="868585"/>
                    <a:pt x="0" y="878491"/>
                  </a:cubicBezTo>
                  <a:cubicBezTo>
                    <a:pt x="0" y="889730"/>
                    <a:pt x="9144" y="898874"/>
                    <a:pt x="20288" y="898874"/>
                  </a:cubicBezTo>
                  <a:cubicBezTo>
                    <a:pt x="31528" y="898874"/>
                    <a:pt x="40672" y="889730"/>
                    <a:pt x="40672" y="878491"/>
                  </a:cubicBezTo>
                  <a:cubicBezTo>
                    <a:pt x="40672" y="868585"/>
                    <a:pt x="33433" y="860203"/>
                    <a:pt x="23908" y="858488"/>
                  </a:cubicBezTo>
                  <a:lnTo>
                    <a:pt x="23908" y="733997"/>
                  </a:lnTo>
                  <a:lnTo>
                    <a:pt x="300895" y="457009"/>
                  </a:lnTo>
                  <a:lnTo>
                    <a:pt x="300895" y="0"/>
                  </a:lnTo>
                  <a:lnTo>
                    <a:pt x="293751" y="0"/>
                  </a:lnTo>
                  <a:lnTo>
                    <a:pt x="293751" y="454057"/>
                  </a:lnTo>
                  <a:lnTo>
                    <a:pt x="16764" y="731044"/>
                  </a:lnTo>
                  <a:lnTo>
                    <a:pt x="16764" y="858488"/>
                  </a:lnTo>
                  <a:close/>
                  <a:moveTo>
                    <a:pt x="33528" y="878491"/>
                  </a:moveTo>
                  <a:cubicBezTo>
                    <a:pt x="33528" y="885825"/>
                    <a:pt x="27622" y="891730"/>
                    <a:pt x="20288" y="891730"/>
                  </a:cubicBezTo>
                  <a:cubicBezTo>
                    <a:pt x="13049" y="891730"/>
                    <a:pt x="7144" y="885825"/>
                    <a:pt x="7144" y="878491"/>
                  </a:cubicBezTo>
                  <a:cubicBezTo>
                    <a:pt x="7144" y="872490"/>
                    <a:pt x="11239" y="867347"/>
                    <a:pt x="16764" y="865918"/>
                  </a:cubicBezTo>
                  <a:cubicBezTo>
                    <a:pt x="17907" y="865537"/>
                    <a:pt x="19050" y="865346"/>
                    <a:pt x="20288" y="865346"/>
                  </a:cubicBezTo>
                  <a:cubicBezTo>
                    <a:pt x="21526" y="865346"/>
                    <a:pt x="22765" y="865537"/>
                    <a:pt x="23908" y="865918"/>
                  </a:cubicBezTo>
                  <a:cubicBezTo>
                    <a:pt x="29527" y="867442"/>
                    <a:pt x="33528" y="872490"/>
                    <a:pt x="33528" y="8784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292;p33">
              <a:extLst>
                <a:ext uri="{FF2B5EF4-FFF2-40B4-BE49-F238E27FC236}">
                  <a16:creationId xmlns:a16="http://schemas.microsoft.com/office/drawing/2014/main" id="{4E69A9EB-644A-B04D-2DA4-52DDE41029E2}"/>
                </a:ext>
              </a:extLst>
            </p:cNvPr>
            <p:cNvSpPr/>
            <p:nvPr/>
          </p:nvSpPr>
          <p:spPr>
            <a:xfrm>
              <a:off x="7430357" y="3185731"/>
              <a:ext cx="149161" cy="440054"/>
            </a:xfrm>
            <a:custGeom>
              <a:avLst/>
              <a:gdLst/>
              <a:ahLst/>
              <a:cxnLst/>
              <a:rect l="l" t="t" r="r" b="b"/>
              <a:pathLst>
                <a:path w="149161" h="440054" extrusionOk="0">
                  <a:moveTo>
                    <a:pt x="123349" y="30861"/>
                  </a:moveTo>
                  <a:cubicBezTo>
                    <a:pt x="125921" y="32575"/>
                    <a:pt x="129064" y="33528"/>
                    <a:pt x="132397" y="33528"/>
                  </a:cubicBezTo>
                  <a:cubicBezTo>
                    <a:pt x="141637" y="33528"/>
                    <a:pt x="149162" y="26003"/>
                    <a:pt x="149162" y="16764"/>
                  </a:cubicBezTo>
                  <a:cubicBezTo>
                    <a:pt x="149162" y="7525"/>
                    <a:pt x="141637" y="0"/>
                    <a:pt x="132397" y="0"/>
                  </a:cubicBezTo>
                  <a:cubicBezTo>
                    <a:pt x="123158" y="0"/>
                    <a:pt x="115634" y="7525"/>
                    <a:pt x="115634" y="16764"/>
                  </a:cubicBezTo>
                  <a:cubicBezTo>
                    <a:pt x="115634" y="20098"/>
                    <a:pt x="116586" y="23146"/>
                    <a:pt x="118301" y="25813"/>
                  </a:cubicBezTo>
                  <a:lnTo>
                    <a:pt x="16764" y="127349"/>
                  </a:lnTo>
                  <a:lnTo>
                    <a:pt x="16764" y="399669"/>
                  </a:lnTo>
                  <a:cubicBezTo>
                    <a:pt x="7334" y="401384"/>
                    <a:pt x="0" y="409765"/>
                    <a:pt x="0" y="419671"/>
                  </a:cubicBezTo>
                  <a:cubicBezTo>
                    <a:pt x="0" y="430911"/>
                    <a:pt x="9144" y="440055"/>
                    <a:pt x="20288" y="440055"/>
                  </a:cubicBezTo>
                  <a:cubicBezTo>
                    <a:pt x="31528" y="440055"/>
                    <a:pt x="40672" y="430911"/>
                    <a:pt x="40672" y="419671"/>
                  </a:cubicBezTo>
                  <a:cubicBezTo>
                    <a:pt x="40672" y="409765"/>
                    <a:pt x="33433" y="401384"/>
                    <a:pt x="23908" y="399669"/>
                  </a:cubicBezTo>
                  <a:lnTo>
                    <a:pt x="23908" y="130302"/>
                  </a:lnTo>
                  <a:lnTo>
                    <a:pt x="123349" y="30861"/>
                  </a:lnTo>
                  <a:close/>
                  <a:moveTo>
                    <a:pt x="33623" y="419671"/>
                  </a:moveTo>
                  <a:cubicBezTo>
                    <a:pt x="33623" y="427006"/>
                    <a:pt x="27718" y="432911"/>
                    <a:pt x="20384" y="432911"/>
                  </a:cubicBezTo>
                  <a:cubicBezTo>
                    <a:pt x="13145" y="432911"/>
                    <a:pt x="7239" y="427006"/>
                    <a:pt x="7239" y="419671"/>
                  </a:cubicBezTo>
                  <a:cubicBezTo>
                    <a:pt x="7239" y="413671"/>
                    <a:pt x="11335" y="408527"/>
                    <a:pt x="16859" y="407098"/>
                  </a:cubicBezTo>
                  <a:cubicBezTo>
                    <a:pt x="18002" y="406717"/>
                    <a:pt x="19145" y="406527"/>
                    <a:pt x="20384" y="406527"/>
                  </a:cubicBezTo>
                  <a:cubicBezTo>
                    <a:pt x="21622" y="406527"/>
                    <a:pt x="22860" y="406717"/>
                    <a:pt x="24003" y="407098"/>
                  </a:cubicBezTo>
                  <a:cubicBezTo>
                    <a:pt x="29623" y="408622"/>
                    <a:pt x="33623" y="413671"/>
                    <a:pt x="33623" y="4196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293;p33">
              <a:extLst>
                <a:ext uri="{FF2B5EF4-FFF2-40B4-BE49-F238E27FC236}">
                  <a16:creationId xmlns:a16="http://schemas.microsoft.com/office/drawing/2014/main" id="{AB9D5F69-98A4-8433-58B0-2264CA3475F4}"/>
                </a:ext>
              </a:extLst>
            </p:cNvPr>
            <p:cNvSpPr/>
            <p:nvPr/>
          </p:nvSpPr>
          <p:spPr>
            <a:xfrm>
              <a:off x="7350442" y="2713767"/>
              <a:ext cx="389000" cy="777335"/>
            </a:xfrm>
            <a:custGeom>
              <a:avLst/>
              <a:gdLst/>
              <a:ahLst/>
              <a:cxnLst/>
              <a:rect l="l" t="t" r="r" b="b"/>
              <a:pathLst>
                <a:path w="389000" h="777335" extrusionOk="0">
                  <a:moveTo>
                    <a:pt x="297466" y="400812"/>
                  </a:moveTo>
                  <a:lnTo>
                    <a:pt x="188976" y="400812"/>
                  </a:lnTo>
                  <a:lnTo>
                    <a:pt x="16669" y="573024"/>
                  </a:lnTo>
                  <a:lnTo>
                    <a:pt x="16669" y="736949"/>
                  </a:lnTo>
                  <a:cubicBezTo>
                    <a:pt x="7144" y="738664"/>
                    <a:pt x="0" y="747046"/>
                    <a:pt x="0" y="757047"/>
                  </a:cubicBezTo>
                  <a:cubicBezTo>
                    <a:pt x="0" y="768191"/>
                    <a:pt x="9049" y="777335"/>
                    <a:pt x="20288" y="777335"/>
                  </a:cubicBezTo>
                  <a:cubicBezTo>
                    <a:pt x="31432" y="777335"/>
                    <a:pt x="40576" y="768191"/>
                    <a:pt x="40576" y="757047"/>
                  </a:cubicBezTo>
                  <a:cubicBezTo>
                    <a:pt x="40576" y="747046"/>
                    <a:pt x="33242" y="738664"/>
                    <a:pt x="23813" y="736949"/>
                  </a:cubicBezTo>
                  <a:lnTo>
                    <a:pt x="23813" y="575977"/>
                  </a:lnTo>
                  <a:lnTo>
                    <a:pt x="191929" y="407956"/>
                  </a:lnTo>
                  <a:lnTo>
                    <a:pt x="300418" y="407956"/>
                  </a:lnTo>
                  <a:lnTo>
                    <a:pt x="372237" y="336042"/>
                  </a:lnTo>
                  <a:lnTo>
                    <a:pt x="372237" y="40291"/>
                  </a:lnTo>
                  <a:cubicBezTo>
                    <a:pt x="381667" y="38576"/>
                    <a:pt x="389001" y="30289"/>
                    <a:pt x="389001" y="20288"/>
                  </a:cubicBezTo>
                  <a:cubicBezTo>
                    <a:pt x="389001" y="9049"/>
                    <a:pt x="379857" y="0"/>
                    <a:pt x="368713" y="0"/>
                  </a:cubicBezTo>
                  <a:cubicBezTo>
                    <a:pt x="357473" y="0"/>
                    <a:pt x="348329" y="9049"/>
                    <a:pt x="348329" y="20288"/>
                  </a:cubicBezTo>
                  <a:cubicBezTo>
                    <a:pt x="348329" y="30289"/>
                    <a:pt x="355568" y="38576"/>
                    <a:pt x="365093" y="40291"/>
                  </a:cubicBezTo>
                  <a:lnTo>
                    <a:pt x="365093" y="333089"/>
                  </a:lnTo>
                  <a:lnTo>
                    <a:pt x="297466" y="400812"/>
                  </a:lnTo>
                  <a:close/>
                  <a:moveTo>
                    <a:pt x="33433" y="757047"/>
                  </a:moveTo>
                  <a:cubicBezTo>
                    <a:pt x="33433" y="764286"/>
                    <a:pt x="27527" y="770192"/>
                    <a:pt x="20288" y="770192"/>
                  </a:cubicBezTo>
                  <a:cubicBezTo>
                    <a:pt x="13049" y="770192"/>
                    <a:pt x="7144" y="764286"/>
                    <a:pt x="7144" y="757047"/>
                  </a:cubicBezTo>
                  <a:cubicBezTo>
                    <a:pt x="7144" y="750951"/>
                    <a:pt x="11144" y="745903"/>
                    <a:pt x="16669" y="744379"/>
                  </a:cubicBezTo>
                  <a:cubicBezTo>
                    <a:pt x="17812" y="743998"/>
                    <a:pt x="19050" y="743807"/>
                    <a:pt x="20288" y="743807"/>
                  </a:cubicBezTo>
                  <a:cubicBezTo>
                    <a:pt x="21526" y="743807"/>
                    <a:pt x="22669" y="743998"/>
                    <a:pt x="23813" y="744379"/>
                  </a:cubicBezTo>
                  <a:cubicBezTo>
                    <a:pt x="29337" y="745808"/>
                    <a:pt x="33433" y="750951"/>
                    <a:pt x="33433" y="757047"/>
                  </a:cubicBezTo>
                  <a:close/>
                  <a:moveTo>
                    <a:pt x="355473" y="20288"/>
                  </a:moveTo>
                  <a:cubicBezTo>
                    <a:pt x="355473" y="13049"/>
                    <a:pt x="361379" y="7144"/>
                    <a:pt x="368713" y="7144"/>
                  </a:cubicBezTo>
                  <a:cubicBezTo>
                    <a:pt x="375952" y="7144"/>
                    <a:pt x="381857" y="13049"/>
                    <a:pt x="381857" y="20288"/>
                  </a:cubicBezTo>
                  <a:cubicBezTo>
                    <a:pt x="381857" y="26289"/>
                    <a:pt x="377761" y="31432"/>
                    <a:pt x="372237" y="32861"/>
                  </a:cubicBezTo>
                  <a:cubicBezTo>
                    <a:pt x="371094" y="33242"/>
                    <a:pt x="369951" y="33433"/>
                    <a:pt x="368713" y="33433"/>
                  </a:cubicBezTo>
                  <a:cubicBezTo>
                    <a:pt x="367474" y="33433"/>
                    <a:pt x="366236" y="33242"/>
                    <a:pt x="365093" y="32861"/>
                  </a:cubicBezTo>
                  <a:cubicBezTo>
                    <a:pt x="359473" y="31337"/>
                    <a:pt x="355473" y="26289"/>
                    <a:pt x="355473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294;p33">
              <a:extLst>
                <a:ext uri="{FF2B5EF4-FFF2-40B4-BE49-F238E27FC236}">
                  <a16:creationId xmlns:a16="http://schemas.microsoft.com/office/drawing/2014/main" id="{5E1A77A5-592A-D46E-985A-3F893899B45B}"/>
                </a:ext>
              </a:extLst>
            </p:cNvPr>
            <p:cNvSpPr/>
            <p:nvPr/>
          </p:nvSpPr>
          <p:spPr>
            <a:xfrm>
              <a:off x="7666005" y="3837621"/>
              <a:ext cx="75628" cy="444531"/>
            </a:xfrm>
            <a:custGeom>
              <a:avLst/>
              <a:gdLst/>
              <a:ahLst/>
              <a:cxnLst/>
              <a:rect l="l" t="t" r="r" b="b"/>
              <a:pathLst>
                <a:path w="75628" h="444531" extrusionOk="0">
                  <a:moveTo>
                    <a:pt x="58865" y="404146"/>
                  </a:moveTo>
                  <a:lnTo>
                    <a:pt x="58865" y="53816"/>
                  </a:lnTo>
                  <a:lnTo>
                    <a:pt x="30861" y="25813"/>
                  </a:lnTo>
                  <a:cubicBezTo>
                    <a:pt x="32576" y="23241"/>
                    <a:pt x="33528" y="20098"/>
                    <a:pt x="33528" y="16764"/>
                  </a:cubicBezTo>
                  <a:cubicBezTo>
                    <a:pt x="33528" y="7525"/>
                    <a:pt x="26003" y="0"/>
                    <a:pt x="16764" y="0"/>
                  </a:cubicBezTo>
                  <a:cubicBezTo>
                    <a:pt x="7525" y="0"/>
                    <a:pt x="0" y="7525"/>
                    <a:pt x="0" y="16764"/>
                  </a:cubicBezTo>
                  <a:cubicBezTo>
                    <a:pt x="0" y="26003"/>
                    <a:pt x="7525" y="33528"/>
                    <a:pt x="16764" y="33528"/>
                  </a:cubicBezTo>
                  <a:cubicBezTo>
                    <a:pt x="20098" y="33528"/>
                    <a:pt x="23146" y="32480"/>
                    <a:pt x="25813" y="30861"/>
                  </a:cubicBezTo>
                  <a:lnTo>
                    <a:pt x="25813" y="30861"/>
                  </a:lnTo>
                  <a:lnTo>
                    <a:pt x="51721" y="56769"/>
                  </a:lnTo>
                  <a:lnTo>
                    <a:pt x="51721" y="404146"/>
                  </a:lnTo>
                  <a:cubicBezTo>
                    <a:pt x="42196" y="405860"/>
                    <a:pt x="34957" y="414242"/>
                    <a:pt x="34957" y="424148"/>
                  </a:cubicBezTo>
                  <a:cubicBezTo>
                    <a:pt x="34957" y="435388"/>
                    <a:pt x="44101" y="444532"/>
                    <a:pt x="55341" y="444532"/>
                  </a:cubicBezTo>
                  <a:cubicBezTo>
                    <a:pt x="66485" y="444532"/>
                    <a:pt x="75629" y="435388"/>
                    <a:pt x="75629" y="424148"/>
                  </a:cubicBezTo>
                  <a:cubicBezTo>
                    <a:pt x="75629" y="414242"/>
                    <a:pt x="68294" y="405860"/>
                    <a:pt x="58865" y="404146"/>
                  </a:cubicBezTo>
                  <a:close/>
                  <a:moveTo>
                    <a:pt x="55341" y="437388"/>
                  </a:moveTo>
                  <a:cubicBezTo>
                    <a:pt x="48006" y="437388"/>
                    <a:pt x="42101" y="431483"/>
                    <a:pt x="42101" y="424148"/>
                  </a:cubicBezTo>
                  <a:cubicBezTo>
                    <a:pt x="42101" y="418147"/>
                    <a:pt x="46101" y="413099"/>
                    <a:pt x="51721" y="411575"/>
                  </a:cubicBezTo>
                  <a:cubicBezTo>
                    <a:pt x="52864" y="411194"/>
                    <a:pt x="54102" y="411004"/>
                    <a:pt x="55341" y="411004"/>
                  </a:cubicBezTo>
                  <a:cubicBezTo>
                    <a:pt x="56579" y="411004"/>
                    <a:pt x="57722" y="411194"/>
                    <a:pt x="58865" y="411575"/>
                  </a:cubicBezTo>
                  <a:cubicBezTo>
                    <a:pt x="64389" y="413004"/>
                    <a:pt x="68485" y="418147"/>
                    <a:pt x="68485" y="424148"/>
                  </a:cubicBezTo>
                  <a:cubicBezTo>
                    <a:pt x="68485" y="431483"/>
                    <a:pt x="62579" y="437388"/>
                    <a:pt x="55341" y="4373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295;p33">
              <a:extLst>
                <a:ext uri="{FF2B5EF4-FFF2-40B4-BE49-F238E27FC236}">
                  <a16:creationId xmlns:a16="http://schemas.microsoft.com/office/drawing/2014/main" id="{31065C6D-C059-5097-47D2-A28AF4891793}"/>
                </a:ext>
              </a:extLst>
            </p:cNvPr>
            <p:cNvSpPr/>
            <p:nvPr/>
          </p:nvSpPr>
          <p:spPr>
            <a:xfrm>
              <a:off x="7350442" y="3539870"/>
              <a:ext cx="240982" cy="701039"/>
            </a:xfrm>
            <a:custGeom>
              <a:avLst/>
              <a:gdLst/>
              <a:ahLst/>
              <a:cxnLst/>
              <a:rect l="l" t="t" r="r" b="b"/>
              <a:pathLst>
                <a:path w="240982" h="701039" extrusionOk="0">
                  <a:moveTo>
                    <a:pt x="227838" y="667893"/>
                  </a:moveTo>
                  <a:lnTo>
                    <a:pt x="227838" y="410146"/>
                  </a:lnTo>
                  <a:lnTo>
                    <a:pt x="160210" y="342519"/>
                  </a:lnTo>
                  <a:lnTo>
                    <a:pt x="160210" y="214503"/>
                  </a:lnTo>
                  <a:cubicBezTo>
                    <a:pt x="169545" y="212693"/>
                    <a:pt x="176689" y="204407"/>
                    <a:pt x="176689" y="194596"/>
                  </a:cubicBezTo>
                  <a:cubicBezTo>
                    <a:pt x="176689" y="183356"/>
                    <a:pt x="167545" y="174308"/>
                    <a:pt x="156400" y="174308"/>
                  </a:cubicBezTo>
                  <a:cubicBezTo>
                    <a:pt x="145161" y="174308"/>
                    <a:pt x="136017" y="183356"/>
                    <a:pt x="136017" y="194596"/>
                  </a:cubicBezTo>
                  <a:cubicBezTo>
                    <a:pt x="136017" y="204597"/>
                    <a:pt x="143446" y="212979"/>
                    <a:pt x="153067" y="214598"/>
                  </a:cubicBezTo>
                  <a:lnTo>
                    <a:pt x="153067" y="345472"/>
                  </a:lnTo>
                  <a:lnTo>
                    <a:pt x="220694" y="413099"/>
                  </a:lnTo>
                  <a:lnTo>
                    <a:pt x="220694" y="493681"/>
                  </a:lnTo>
                  <a:lnTo>
                    <a:pt x="103441" y="376428"/>
                  </a:lnTo>
                  <a:lnTo>
                    <a:pt x="103441" y="216122"/>
                  </a:lnTo>
                  <a:lnTo>
                    <a:pt x="23813" y="136493"/>
                  </a:lnTo>
                  <a:lnTo>
                    <a:pt x="23813" y="40291"/>
                  </a:lnTo>
                  <a:cubicBezTo>
                    <a:pt x="33242" y="38576"/>
                    <a:pt x="40576" y="30290"/>
                    <a:pt x="40576" y="20288"/>
                  </a:cubicBezTo>
                  <a:cubicBezTo>
                    <a:pt x="40576" y="9144"/>
                    <a:pt x="31432" y="0"/>
                    <a:pt x="20288" y="0"/>
                  </a:cubicBezTo>
                  <a:cubicBezTo>
                    <a:pt x="9049" y="0"/>
                    <a:pt x="0" y="9144"/>
                    <a:pt x="0" y="20288"/>
                  </a:cubicBezTo>
                  <a:cubicBezTo>
                    <a:pt x="0" y="30290"/>
                    <a:pt x="7144" y="38576"/>
                    <a:pt x="16669" y="40291"/>
                  </a:cubicBezTo>
                  <a:lnTo>
                    <a:pt x="16669" y="139446"/>
                  </a:lnTo>
                  <a:lnTo>
                    <a:pt x="96298" y="219075"/>
                  </a:lnTo>
                  <a:lnTo>
                    <a:pt x="96298" y="379381"/>
                  </a:lnTo>
                  <a:lnTo>
                    <a:pt x="220694" y="503777"/>
                  </a:lnTo>
                  <a:lnTo>
                    <a:pt x="220694" y="667893"/>
                  </a:lnTo>
                  <a:cubicBezTo>
                    <a:pt x="213169" y="669512"/>
                    <a:pt x="207454" y="676180"/>
                    <a:pt x="207454" y="684276"/>
                  </a:cubicBezTo>
                  <a:cubicBezTo>
                    <a:pt x="207454" y="693515"/>
                    <a:pt x="214979" y="701040"/>
                    <a:pt x="224218" y="701040"/>
                  </a:cubicBezTo>
                  <a:cubicBezTo>
                    <a:pt x="233458" y="701040"/>
                    <a:pt x="240982" y="693515"/>
                    <a:pt x="240982" y="684276"/>
                  </a:cubicBezTo>
                  <a:cubicBezTo>
                    <a:pt x="240887" y="676275"/>
                    <a:pt x="235267" y="669608"/>
                    <a:pt x="227838" y="667893"/>
                  </a:cubicBezTo>
                  <a:close/>
                  <a:moveTo>
                    <a:pt x="143161" y="194596"/>
                  </a:moveTo>
                  <a:cubicBezTo>
                    <a:pt x="143161" y="187357"/>
                    <a:pt x="149066" y="181451"/>
                    <a:pt x="156400" y="181451"/>
                  </a:cubicBezTo>
                  <a:cubicBezTo>
                    <a:pt x="163639" y="181451"/>
                    <a:pt x="169545" y="187357"/>
                    <a:pt x="169545" y="194596"/>
                  </a:cubicBezTo>
                  <a:cubicBezTo>
                    <a:pt x="169545" y="200501"/>
                    <a:pt x="165640" y="205550"/>
                    <a:pt x="160210" y="207074"/>
                  </a:cubicBezTo>
                  <a:cubicBezTo>
                    <a:pt x="158972" y="207550"/>
                    <a:pt x="157734" y="207740"/>
                    <a:pt x="156400" y="207740"/>
                  </a:cubicBezTo>
                  <a:cubicBezTo>
                    <a:pt x="155257" y="207740"/>
                    <a:pt x="154114" y="207550"/>
                    <a:pt x="153067" y="207264"/>
                  </a:cubicBezTo>
                  <a:cubicBezTo>
                    <a:pt x="147352" y="205835"/>
                    <a:pt x="143161" y="200692"/>
                    <a:pt x="143161" y="194596"/>
                  </a:cubicBezTo>
                  <a:close/>
                  <a:moveTo>
                    <a:pt x="7144" y="20288"/>
                  </a:moveTo>
                  <a:cubicBezTo>
                    <a:pt x="7144" y="13049"/>
                    <a:pt x="13049" y="7144"/>
                    <a:pt x="20288" y="7144"/>
                  </a:cubicBezTo>
                  <a:cubicBezTo>
                    <a:pt x="27527" y="7144"/>
                    <a:pt x="33433" y="13049"/>
                    <a:pt x="33433" y="20288"/>
                  </a:cubicBezTo>
                  <a:cubicBezTo>
                    <a:pt x="33433" y="26289"/>
                    <a:pt x="29337" y="31433"/>
                    <a:pt x="23813" y="32861"/>
                  </a:cubicBezTo>
                  <a:cubicBezTo>
                    <a:pt x="22669" y="33242"/>
                    <a:pt x="21526" y="33433"/>
                    <a:pt x="20288" y="33433"/>
                  </a:cubicBezTo>
                  <a:cubicBezTo>
                    <a:pt x="19050" y="33433"/>
                    <a:pt x="17812" y="33242"/>
                    <a:pt x="16669" y="32861"/>
                  </a:cubicBezTo>
                  <a:cubicBezTo>
                    <a:pt x="11144" y="31337"/>
                    <a:pt x="7144" y="26289"/>
                    <a:pt x="7144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296;p33">
              <a:extLst>
                <a:ext uri="{FF2B5EF4-FFF2-40B4-BE49-F238E27FC236}">
                  <a16:creationId xmlns:a16="http://schemas.microsoft.com/office/drawing/2014/main" id="{4D7E9265-FD88-68A8-A144-2AFB39B746D2}"/>
                </a:ext>
              </a:extLst>
            </p:cNvPr>
            <p:cNvSpPr/>
            <p:nvPr/>
          </p:nvSpPr>
          <p:spPr>
            <a:xfrm>
              <a:off x="7557897" y="2823590"/>
              <a:ext cx="322706" cy="857440"/>
            </a:xfrm>
            <a:custGeom>
              <a:avLst/>
              <a:gdLst/>
              <a:ahLst/>
              <a:cxnLst/>
              <a:rect l="l" t="t" r="r" b="b"/>
              <a:pathLst>
                <a:path w="322706" h="857440" extrusionOk="0">
                  <a:moveTo>
                    <a:pt x="20098" y="824293"/>
                  </a:moveTo>
                  <a:lnTo>
                    <a:pt x="20098" y="561213"/>
                  </a:lnTo>
                  <a:lnTo>
                    <a:pt x="309563" y="271748"/>
                  </a:lnTo>
                  <a:lnTo>
                    <a:pt x="309563" y="33147"/>
                  </a:lnTo>
                  <a:cubicBezTo>
                    <a:pt x="317087" y="31528"/>
                    <a:pt x="322707" y="24860"/>
                    <a:pt x="322707" y="16764"/>
                  </a:cubicBezTo>
                  <a:cubicBezTo>
                    <a:pt x="322707" y="7525"/>
                    <a:pt x="315182" y="0"/>
                    <a:pt x="305943" y="0"/>
                  </a:cubicBezTo>
                  <a:cubicBezTo>
                    <a:pt x="296704" y="0"/>
                    <a:pt x="289179" y="7525"/>
                    <a:pt x="289179" y="16764"/>
                  </a:cubicBezTo>
                  <a:cubicBezTo>
                    <a:pt x="289179" y="24765"/>
                    <a:pt x="294799" y="31432"/>
                    <a:pt x="302323" y="33147"/>
                  </a:cubicBezTo>
                  <a:lnTo>
                    <a:pt x="302323" y="268796"/>
                  </a:lnTo>
                  <a:lnTo>
                    <a:pt x="12859" y="558260"/>
                  </a:lnTo>
                  <a:lnTo>
                    <a:pt x="12859" y="824389"/>
                  </a:lnTo>
                  <a:cubicBezTo>
                    <a:pt x="5524" y="826103"/>
                    <a:pt x="0" y="832771"/>
                    <a:pt x="0" y="840676"/>
                  </a:cubicBezTo>
                  <a:cubicBezTo>
                    <a:pt x="0" y="849916"/>
                    <a:pt x="7525" y="857441"/>
                    <a:pt x="16764" y="857441"/>
                  </a:cubicBezTo>
                  <a:cubicBezTo>
                    <a:pt x="26003" y="857441"/>
                    <a:pt x="33528" y="849916"/>
                    <a:pt x="33528" y="840676"/>
                  </a:cubicBezTo>
                  <a:cubicBezTo>
                    <a:pt x="33528" y="832580"/>
                    <a:pt x="27718" y="825818"/>
                    <a:pt x="20098" y="8242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297;p33">
              <a:extLst>
                <a:ext uri="{FF2B5EF4-FFF2-40B4-BE49-F238E27FC236}">
                  <a16:creationId xmlns:a16="http://schemas.microsoft.com/office/drawing/2014/main" id="{96571400-4F9B-13E5-7397-E0FC2D4AA366}"/>
                </a:ext>
              </a:extLst>
            </p:cNvPr>
            <p:cNvSpPr/>
            <p:nvPr/>
          </p:nvSpPr>
          <p:spPr>
            <a:xfrm>
              <a:off x="7616094" y="2608992"/>
              <a:ext cx="370998" cy="1562195"/>
            </a:xfrm>
            <a:custGeom>
              <a:avLst/>
              <a:gdLst/>
              <a:ahLst/>
              <a:cxnLst/>
              <a:rect l="l" t="t" r="r" b="b"/>
              <a:pathLst>
                <a:path w="370998" h="1562195" extrusionOk="0">
                  <a:moveTo>
                    <a:pt x="158496" y="1521905"/>
                  </a:moveTo>
                  <a:lnTo>
                    <a:pt x="158496" y="1225868"/>
                  </a:lnTo>
                  <a:lnTo>
                    <a:pt x="95155" y="1162431"/>
                  </a:lnTo>
                  <a:lnTo>
                    <a:pt x="95155" y="939070"/>
                  </a:lnTo>
                  <a:lnTo>
                    <a:pt x="156210" y="878014"/>
                  </a:lnTo>
                  <a:lnTo>
                    <a:pt x="156210" y="839534"/>
                  </a:lnTo>
                  <a:lnTo>
                    <a:pt x="317659" y="678085"/>
                  </a:lnTo>
                  <a:cubicBezTo>
                    <a:pt x="320897" y="680466"/>
                    <a:pt x="324898" y="681800"/>
                    <a:pt x="329184" y="681800"/>
                  </a:cubicBezTo>
                  <a:cubicBezTo>
                    <a:pt x="340423" y="681800"/>
                    <a:pt x="349568" y="672655"/>
                    <a:pt x="349568" y="661511"/>
                  </a:cubicBezTo>
                  <a:cubicBezTo>
                    <a:pt x="349568" y="650272"/>
                    <a:pt x="340423" y="641128"/>
                    <a:pt x="329184" y="641128"/>
                  </a:cubicBezTo>
                  <a:cubicBezTo>
                    <a:pt x="318040" y="641128"/>
                    <a:pt x="308896" y="650272"/>
                    <a:pt x="308896" y="661511"/>
                  </a:cubicBezTo>
                  <a:cubicBezTo>
                    <a:pt x="308896" y="665797"/>
                    <a:pt x="310229" y="669798"/>
                    <a:pt x="312611" y="673037"/>
                  </a:cubicBezTo>
                  <a:lnTo>
                    <a:pt x="267843" y="717804"/>
                  </a:lnTo>
                  <a:lnTo>
                    <a:pt x="267843" y="635413"/>
                  </a:lnTo>
                  <a:lnTo>
                    <a:pt x="370999" y="532257"/>
                  </a:lnTo>
                  <a:lnTo>
                    <a:pt x="370999" y="273844"/>
                  </a:lnTo>
                  <a:lnTo>
                    <a:pt x="319183" y="222028"/>
                  </a:lnTo>
                  <a:lnTo>
                    <a:pt x="319183" y="0"/>
                  </a:lnTo>
                  <a:lnTo>
                    <a:pt x="312039" y="0"/>
                  </a:lnTo>
                  <a:lnTo>
                    <a:pt x="312039" y="503777"/>
                  </a:lnTo>
                  <a:lnTo>
                    <a:pt x="16669" y="799147"/>
                  </a:lnTo>
                  <a:lnTo>
                    <a:pt x="16669" y="1479995"/>
                  </a:lnTo>
                  <a:cubicBezTo>
                    <a:pt x="7144" y="1481709"/>
                    <a:pt x="0" y="1490091"/>
                    <a:pt x="0" y="1500092"/>
                  </a:cubicBezTo>
                  <a:cubicBezTo>
                    <a:pt x="0" y="1511237"/>
                    <a:pt x="9049" y="1520381"/>
                    <a:pt x="20288" y="1520381"/>
                  </a:cubicBezTo>
                  <a:cubicBezTo>
                    <a:pt x="31528" y="1520381"/>
                    <a:pt x="40577" y="1511237"/>
                    <a:pt x="40577" y="1500092"/>
                  </a:cubicBezTo>
                  <a:cubicBezTo>
                    <a:pt x="40577" y="1490091"/>
                    <a:pt x="33338" y="1481709"/>
                    <a:pt x="23813" y="1479995"/>
                  </a:cubicBezTo>
                  <a:lnTo>
                    <a:pt x="23813" y="802100"/>
                  </a:lnTo>
                  <a:lnTo>
                    <a:pt x="319183" y="506730"/>
                  </a:lnTo>
                  <a:lnTo>
                    <a:pt x="319183" y="232124"/>
                  </a:lnTo>
                  <a:lnTo>
                    <a:pt x="363855" y="276796"/>
                  </a:lnTo>
                  <a:lnTo>
                    <a:pt x="363855" y="529304"/>
                  </a:lnTo>
                  <a:lnTo>
                    <a:pt x="260699" y="632460"/>
                  </a:lnTo>
                  <a:lnTo>
                    <a:pt x="260699" y="724948"/>
                  </a:lnTo>
                  <a:lnTo>
                    <a:pt x="260699" y="724948"/>
                  </a:lnTo>
                  <a:lnTo>
                    <a:pt x="149066" y="836485"/>
                  </a:lnTo>
                  <a:lnTo>
                    <a:pt x="149066" y="874967"/>
                  </a:lnTo>
                  <a:lnTo>
                    <a:pt x="95155" y="928973"/>
                  </a:lnTo>
                  <a:lnTo>
                    <a:pt x="95155" y="821341"/>
                  </a:lnTo>
                  <a:lnTo>
                    <a:pt x="178498" y="738092"/>
                  </a:lnTo>
                  <a:cubicBezTo>
                    <a:pt x="181737" y="740473"/>
                    <a:pt x="185738" y="741807"/>
                    <a:pt x="190024" y="741807"/>
                  </a:cubicBezTo>
                  <a:cubicBezTo>
                    <a:pt x="201263" y="741807"/>
                    <a:pt x="210312" y="732663"/>
                    <a:pt x="210312" y="721423"/>
                  </a:cubicBezTo>
                  <a:cubicBezTo>
                    <a:pt x="210312" y="710279"/>
                    <a:pt x="201263" y="701135"/>
                    <a:pt x="190024" y="701135"/>
                  </a:cubicBezTo>
                  <a:cubicBezTo>
                    <a:pt x="178784" y="701135"/>
                    <a:pt x="169736" y="710279"/>
                    <a:pt x="169736" y="721423"/>
                  </a:cubicBezTo>
                  <a:cubicBezTo>
                    <a:pt x="169736" y="725805"/>
                    <a:pt x="171069" y="729805"/>
                    <a:pt x="173355" y="733044"/>
                  </a:cubicBezTo>
                  <a:lnTo>
                    <a:pt x="88011" y="818388"/>
                  </a:lnTo>
                  <a:lnTo>
                    <a:pt x="88011" y="1165384"/>
                  </a:lnTo>
                  <a:lnTo>
                    <a:pt x="151352" y="1228820"/>
                  </a:lnTo>
                  <a:lnTo>
                    <a:pt x="151352" y="1521905"/>
                  </a:lnTo>
                  <a:cubicBezTo>
                    <a:pt x="141732" y="1523524"/>
                    <a:pt x="134493" y="1531906"/>
                    <a:pt x="134493" y="1541907"/>
                  </a:cubicBezTo>
                  <a:cubicBezTo>
                    <a:pt x="134493" y="1553147"/>
                    <a:pt x="143542" y="1562195"/>
                    <a:pt x="154781" y="1562195"/>
                  </a:cubicBezTo>
                  <a:cubicBezTo>
                    <a:pt x="166021" y="1562195"/>
                    <a:pt x="175070" y="1553147"/>
                    <a:pt x="175070" y="1541907"/>
                  </a:cubicBezTo>
                  <a:cubicBezTo>
                    <a:pt x="175070" y="1532001"/>
                    <a:pt x="167926" y="1523714"/>
                    <a:pt x="158496" y="1521905"/>
                  </a:cubicBezTo>
                  <a:close/>
                  <a:moveTo>
                    <a:pt x="316039" y="661511"/>
                  </a:moveTo>
                  <a:cubicBezTo>
                    <a:pt x="316039" y="654177"/>
                    <a:pt x="321945" y="648272"/>
                    <a:pt x="329184" y="648272"/>
                  </a:cubicBezTo>
                  <a:cubicBezTo>
                    <a:pt x="336518" y="648272"/>
                    <a:pt x="342424" y="654177"/>
                    <a:pt x="342424" y="661511"/>
                  </a:cubicBezTo>
                  <a:cubicBezTo>
                    <a:pt x="342424" y="668750"/>
                    <a:pt x="336518" y="674656"/>
                    <a:pt x="329184" y="674656"/>
                  </a:cubicBezTo>
                  <a:cubicBezTo>
                    <a:pt x="326898" y="674656"/>
                    <a:pt x="324707" y="674084"/>
                    <a:pt x="322802" y="672941"/>
                  </a:cubicBezTo>
                  <a:cubicBezTo>
                    <a:pt x="320707" y="671798"/>
                    <a:pt x="318897" y="669988"/>
                    <a:pt x="317754" y="667893"/>
                  </a:cubicBezTo>
                  <a:cubicBezTo>
                    <a:pt x="316611" y="665988"/>
                    <a:pt x="316039" y="663797"/>
                    <a:pt x="316039" y="661511"/>
                  </a:cubicBezTo>
                  <a:close/>
                  <a:moveTo>
                    <a:pt x="33433" y="1500092"/>
                  </a:moveTo>
                  <a:cubicBezTo>
                    <a:pt x="33433" y="1507331"/>
                    <a:pt x="27527" y="1513237"/>
                    <a:pt x="20288" y="1513237"/>
                  </a:cubicBezTo>
                  <a:cubicBezTo>
                    <a:pt x="13049" y="1513237"/>
                    <a:pt x="7144" y="1507331"/>
                    <a:pt x="7144" y="1500092"/>
                  </a:cubicBezTo>
                  <a:cubicBezTo>
                    <a:pt x="7144" y="1493996"/>
                    <a:pt x="11144" y="1488948"/>
                    <a:pt x="16669" y="1487424"/>
                  </a:cubicBezTo>
                  <a:cubicBezTo>
                    <a:pt x="17812" y="1487043"/>
                    <a:pt x="19050" y="1486853"/>
                    <a:pt x="20288" y="1486853"/>
                  </a:cubicBezTo>
                  <a:cubicBezTo>
                    <a:pt x="21527" y="1486853"/>
                    <a:pt x="22670" y="1487043"/>
                    <a:pt x="23813" y="1487424"/>
                  </a:cubicBezTo>
                  <a:cubicBezTo>
                    <a:pt x="29337" y="1488853"/>
                    <a:pt x="33433" y="1493996"/>
                    <a:pt x="33433" y="1500092"/>
                  </a:cubicBezTo>
                  <a:close/>
                  <a:moveTo>
                    <a:pt x="176879" y="721423"/>
                  </a:moveTo>
                  <a:cubicBezTo>
                    <a:pt x="176879" y="714184"/>
                    <a:pt x="182785" y="708279"/>
                    <a:pt x="190024" y="708279"/>
                  </a:cubicBezTo>
                  <a:cubicBezTo>
                    <a:pt x="197263" y="708279"/>
                    <a:pt x="203168" y="714184"/>
                    <a:pt x="203168" y="721423"/>
                  </a:cubicBezTo>
                  <a:cubicBezTo>
                    <a:pt x="203168" y="728758"/>
                    <a:pt x="197263" y="734663"/>
                    <a:pt x="190024" y="734663"/>
                  </a:cubicBezTo>
                  <a:cubicBezTo>
                    <a:pt x="187738" y="734663"/>
                    <a:pt x="185547" y="734092"/>
                    <a:pt x="183642" y="732949"/>
                  </a:cubicBezTo>
                  <a:cubicBezTo>
                    <a:pt x="181546" y="731806"/>
                    <a:pt x="179737" y="730091"/>
                    <a:pt x="178594" y="727901"/>
                  </a:cubicBezTo>
                  <a:cubicBezTo>
                    <a:pt x="177451" y="725996"/>
                    <a:pt x="176879" y="723805"/>
                    <a:pt x="176879" y="721423"/>
                  </a:cubicBezTo>
                  <a:close/>
                  <a:moveTo>
                    <a:pt x="154781" y="1555052"/>
                  </a:moveTo>
                  <a:cubicBezTo>
                    <a:pt x="147542" y="1555052"/>
                    <a:pt x="141637" y="1549146"/>
                    <a:pt x="141637" y="1541907"/>
                  </a:cubicBezTo>
                  <a:cubicBezTo>
                    <a:pt x="141637" y="1535811"/>
                    <a:pt x="145733" y="1530763"/>
                    <a:pt x="151352" y="1529239"/>
                  </a:cubicBezTo>
                  <a:cubicBezTo>
                    <a:pt x="152495" y="1528953"/>
                    <a:pt x="153638" y="1528763"/>
                    <a:pt x="154781" y="1528763"/>
                  </a:cubicBezTo>
                  <a:cubicBezTo>
                    <a:pt x="156115" y="1528763"/>
                    <a:pt x="157353" y="1528953"/>
                    <a:pt x="158496" y="1529334"/>
                  </a:cubicBezTo>
                  <a:cubicBezTo>
                    <a:pt x="163925" y="1530953"/>
                    <a:pt x="167926" y="1536002"/>
                    <a:pt x="167926" y="1541907"/>
                  </a:cubicBezTo>
                  <a:cubicBezTo>
                    <a:pt x="167926" y="1549146"/>
                    <a:pt x="162020" y="1555052"/>
                    <a:pt x="154781" y="15550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2000"/>
                                        <p:tgtEl>
                                          <p:spTgt spid="2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2000"/>
                                        <p:tgtEl>
                                          <p:spTgt spid="2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5A3A32-2E5E-FE5D-3764-80F7CA17A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507" y="197994"/>
            <a:ext cx="8548577" cy="572700"/>
          </a:xfrm>
        </p:spPr>
        <p:txBody>
          <a:bodyPr/>
          <a:lstStyle/>
          <a:p>
            <a:pPr algn="ctr"/>
            <a:r>
              <a:rPr lang="en-US" sz="4000" b="1" err="1">
                <a:latin typeface="Oswald ExtraLight"/>
              </a:rPr>
              <a:t>Danh</a:t>
            </a:r>
            <a:r>
              <a:rPr lang="en-US" sz="4000" b="1">
                <a:latin typeface="Oswald ExtraLight"/>
              </a:rPr>
              <a:t> </a:t>
            </a:r>
            <a:r>
              <a:rPr lang="en-US" sz="4000" b="1" err="1">
                <a:latin typeface="Oswald ExtraLight"/>
              </a:rPr>
              <a:t>sách</a:t>
            </a:r>
            <a:r>
              <a:rPr lang="en-US" sz="4000" b="1">
                <a:latin typeface="Oswald ExtraLight"/>
              </a:rPr>
              <a:t> </a:t>
            </a:r>
            <a:r>
              <a:rPr lang="en-US" sz="4000" b="1" err="1">
                <a:latin typeface="Oswald ExtraLight"/>
              </a:rPr>
              <a:t>các</a:t>
            </a:r>
            <a:r>
              <a:rPr lang="en-US" sz="4000" b="1">
                <a:latin typeface="Oswald ExtraLight"/>
              </a:rPr>
              <a:t> </a:t>
            </a:r>
            <a:r>
              <a:rPr lang="en-US" sz="4000" b="1" err="1">
                <a:latin typeface="Oswald ExtraLight"/>
              </a:rPr>
              <a:t>tác</a:t>
            </a:r>
            <a:r>
              <a:rPr lang="en-US" sz="4000" b="1">
                <a:latin typeface="Oswald ExtraLight"/>
              </a:rPr>
              <a:t> </a:t>
            </a:r>
            <a:r>
              <a:rPr lang="en-US" sz="4000" b="1" err="1">
                <a:latin typeface="Oswald ExtraLight"/>
              </a:rPr>
              <a:t>nhân</a:t>
            </a:r>
            <a:r>
              <a:rPr lang="en-US" sz="4000" b="1">
                <a:latin typeface="Oswald ExtraLight"/>
              </a:rPr>
              <a:t> </a:t>
            </a:r>
            <a:r>
              <a:rPr lang="en-US" sz="4000" b="1" err="1">
                <a:latin typeface="Oswald ExtraLight"/>
              </a:rPr>
              <a:t>và</a:t>
            </a:r>
            <a:r>
              <a:rPr lang="en-US" sz="4000" b="1">
                <a:latin typeface="Oswald ExtraLight"/>
              </a:rPr>
              <a:t> </a:t>
            </a:r>
            <a:r>
              <a:rPr lang="en-US" sz="4000" b="1" err="1">
                <a:latin typeface="Oswald ExtraLight"/>
              </a:rPr>
              <a:t>sơ</a:t>
            </a:r>
            <a:r>
              <a:rPr lang="en-US" sz="4000" b="1">
                <a:latin typeface="Oswald ExtraLight"/>
              </a:rPr>
              <a:t> </a:t>
            </a:r>
            <a:r>
              <a:rPr lang="en-US" sz="4000" b="1" err="1">
                <a:latin typeface="Oswald ExtraLight"/>
              </a:rPr>
              <a:t>đồ</a:t>
            </a:r>
            <a:r>
              <a:rPr lang="en-US" sz="4000" b="1">
                <a:latin typeface="Oswald ExtraLight"/>
              </a:rPr>
              <a:t> use case </a:t>
            </a:r>
            <a:r>
              <a:rPr lang="en-US" sz="4000" b="1" err="1">
                <a:latin typeface="Oswald ExtraLight"/>
              </a:rPr>
              <a:t>của</a:t>
            </a:r>
            <a:r>
              <a:rPr lang="en-US" sz="4000" b="1">
                <a:latin typeface="Oswald ExtraLight"/>
              </a:rPr>
              <a:t> </a:t>
            </a:r>
            <a:r>
              <a:rPr lang="en-US" sz="4000" b="1" err="1">
                <a:latin typeface="Oswald ExtraLight"/>
              </a:rPr>
              <a:t>từng</a:t>
            </a:r>
            <a:r>
              <a:rPr lang="en-US" sz="4000" b="1">
                <a:latin typeface="Oswald ExtraLight"/>
              </a:rPr>
              <a:t> </a:t>
            </a:r>
            <a:r>
              <a:rPr lang="en-US" sz="4000" b="1" err="1">
                <a:latin typeface="Oswald ExtraLight"/>
              </a:rPr>
              <a:t>tác</a:t>
            </a:r>
            <a:r>
              <a:rPr lang="en-US" sz="4000" b="1">
                <a:latin typeface="Oswald ExtraLight"/>
              </a:rPr>
              <a:t> </a:t>
            </a:r>
            <a:r>
              <a:rPr lang="en-US" sz="4000" b="1" err="1">
                <a:latin typeface="Oswald ExtraLight"/>
              </a:rPr>
              <a:t>nhân</a:t>
            </a:r>
            <a:endParaRPr lang="en-US" sz="4000" b="1">
              <a:latin typeface="Oswald ExtraLight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EDFFF1-BE33-8099-5692-FEE5B87D40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1507" y="2246448"/>
            <a:ext cx="5718759" cy="1443050"/>
          </a:xfrm>
        </p:spPr>
        <p:txBody>
          <a:bodyPr/>
          <a:lstStyle/>
          <a:p>
            <a:pPr marL="609600" indent="-457200">
              <a:buClr>
                <a:schemeClr val="accent1"/>
              </a:buClr>
              <a:buFont typeface="Courier New" panose="02070309020205020404" pitchFamily="49" charset="0"/>
              <a:buChar char="o"/>
            </a:pPr>
            <a:r>
              <a:rPr lang="en-US" sz="5400">
                <a:solidFill>
                  <a:schemeClr val="accent1">
                    <a:lumMod val="75000"/>
                  </a:schemeClr>
                </a:solidFill>
                <a:latin typeface="Oswald ExtraLight"/>
              </a:rPr>
              <a:t>Quản </a:t>
            </a:r>
            <a:r>
              <a:rPr lang="en-US" sz="5400" err="1">
                <a:solidFill>
                  <a:schemeClr val="accent1">
                    <a:lumMod val="75000"/>
                  </a:schemeClr>
                </a:solidFill>
                <a:latin typeface="Oswald ExtraLight"/>
              </a:rPr>
              <a:t>lý</a:t>
            </a:r>
            <a:r>
              <a:rPr lang="en-US" sz="5400">
                <a:solidFill>
                  <a:schemeClr val="accent1">
                    <a:lumMod val="75000"/>
                  </a:schemeClr>
                </a:solidFill>
                <a:latin typeface="Oswald ExtraLight"/>
              </a:rPr>
              <a:t> </a:t>
            </a:r>
            <a:r>
              <a:rPr lang="en-US" sz="5400" err="1">
                <a:solidFill>
                  <a:schemeClr val="accent1">
                    <a:lumMod val="75000"/>
                  </a:schemeClr>
                </a:solidFill>
                <a:latin typeface="Oswald ExtraLight"/>
              </a:rPr>
              <a:t>nhà</a:t>
            </a:r>
            <a:r>
              <a:rPr lang="en-US" sz="5400">
                <a:solidFill>
                  <a:schemeClr val="accent1">
                    <a:lumMod val="75000"/>
                  </a:schemeClr>
                </a:solidFill>
                <a:latin typeface="Oswald ExtraLight"/>
              </a:rPr>
              <a:t> </a:t>
            </a:r>
            <a:r>
              <a:rPr lang="en-US" sz="5400" err="1">
                <a:solidFill>
                  <a:schemeClr val="accent1">
                    <a:lumMod val="75000"/>
                  </a:schemeClr>
                </a:solidFill>
                <a:latin typeface="Oswald ExtraLight"/>
              </a:rPr>
              <a:t>cung</a:t>
            </a:r>
            <a:r>
              <a:rPr lang="en-US" sz="5400">
                <a:solidFill>
                  <a:schemeClr val="accent1">
                    <a:lumMod val="75000"/>
                  </a:schemeClr>
                </a:solidFill>
                <a:latin typeface="Oswald ExtraLight"/>
              </a:rPr>
              <a:t> </a:t>
            </a:r>
            <a:r>
              <a:rPr lang="en-US" sz="5400" err="1">
                <a:solidFill>
                  <a:schemeClr val="accent1">
                    <a:lumMod val="75000"/>
                  </a:schemeClr>
                </a:solidFill>
                <a:latin typeface="Oswald ExtraLight"/>
              </a:rPr>
              <a:t>cấp</a:t>
            </a:r>
          </a:p>
          <a:p>
            <a:pPr marL="609600" indent="-457200">
              <a:buClr>
                <a:schemeClr val="accent1"/>
              </a:buClr>
              <a:buFont typeface="Courier New" panose="02070309020205020404" pitchFamily="49" charset="0"/>
              <a:buChar char="o"/>
            </a:pPr>
            <a:endParaRPr lang="en-US" sz="5400">
              <a:solidFill>
                <a:schemeClr val="accent1">
                  <a:lumMod val="75000"/>
                </a:schemeClr>
              </a:solidFill>
              <a:latin typeface="Oswald ExtraLight"/>
            </a:endParaRPr>
          </a:p>
        </p:txBody>
      </p:sp>
    </p:spTree>
    <p:extLst>
      <p:ext uri="{BB962C8B-B14F-4D97-AF65-F5344CB8AC3E}">
        <p14:creationId xmlns:p14="http://schemas.microsoft.com/office/powerpoint/2010/main" val="149022416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Diagram&#10;&#10;Description automatically generated">
            <a:extLst>
              <a:ext uri="{FF2B5EF4-FFF2-40B4-BE49-F238E27FC236}">
                <a16:creationId xmlns:a16="http://schemas.microsoft.com/office/drawing/2014/main" id="{27FAA94D-1138-FB96-EEFD-9E513EE889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943" y="98883"/>
            <a:ext cx="8752113" cy="4945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456334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5A3A32-2E5E-FE5D-3764-80F7CA17A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507" y="197994"/>
            <a:ext cx="8548577" cy="572700"/>
          </a:xfrm>
        </p:spPr>
        <p:txBody>
          <a:bodyPr/>
          <a:lstStyle/>
          <a:p>
            <a:pPr algn="ctr"/>
            <a:r>
              <a:rPr lang="en-US" sz="4000" b="1" err="1">
                <a:latin typeface="Oswald ExtraLight"/>
              </a:rPr>
              <a:t>Danh</a:t>
            </a:r>
            <a:r>
              <a:rPr lang="en-US" sz="4000" b="1">
                <a:latin typeface="Oswald ExtraLight"/>
              </a:rPr>
              <a:t> </a:t>
            </a:r>
            <a:r>
              <a:rPr lang="en-US" sz="4000" b="1" err="1">
                <a:latin typeface="Oswald ExtraLight"/>
              </a:rPr>
              <a:t>sách</a:t>
            </a:r>
            <a:r>
              <a:rPr lang="en-US" sz="4000" b="1">
                <a:latin typeface="Oswald ExtraLight"/>
              </a:rPr>
              <a:t> </a:t>
            </a:r>
            <a:r>
              <a:rPr lang="en-US" sz="4000" b="1" err="1">
                <a:latin typeface="Oswald ExtraLight"/>
              </a:rPr>
              <a:t>các</a:t>
            </a:r>
            <a:r>
              <a:rPr lang="en-US" sz="4000" b="1">
                <a:latin typeface="Oswald ExtraLight"/>
              </a:rPr>
              <a:t> </a:t>
            </a:r>
            <a:r>
              <a:rPr lang="en-US" sz="4000" b="1" err="1">
                <a:latin typeface="Oswald ExtraLight"/>
              </a:rPr>
              <a:t>tác</a:t>
            </a:r>
            <a:r>
              <a:rPr lang="en-US" sz="4000" b="1">
                <a:latin typeface="Oswald ExtraLight"/>
              </a:rPr>
              <a:t> </a:t>
            </a:r>
            <a:r>
              <a:rPr lang="en-US" sz="4000" b="1" err="1">
                <a:latin typeface="Oswald ExtraLight"/>
              </a:rPr>
              <a:t>nhân</a:t>
            </a:r>
            <a:r>
              <a:rPr lang="en-US" sz="4000" b="1">
                <a:latin typeface="Oswald ExtraLight"/>
              </a:rPr>
              <a:t> </a:t>
            </a:r>
            <a:r>
              <a:rPr lang="en-US" sz="4000" b="1" err="1">
                <a:latin typeface="Oswald ExtraLight"/>
              </a:rPr>
              <a:t>và</a:t>
            </a:r>
            <a:r>
              <a:rPr lang="en-US" sz="4000" b="1">
                <a:latin typeface="Oswald ExtraLight"/>
              </a:rPr>
              <a:t> </a:t>
            </a:r>
            <a:r>
              <a:rPr lang="en-US" sz="4000" b="1" err="1">
                <a:latin typeface="Oswald ExtraLight"/>
              </a:rPr>
              <a:t>sơ</a:t>
            </a:r>
            <a:r>
              <a:rPr lang="en-US" sz="4000" b="1">
                <a:latin typeface="Oswald ExtraLight"/>
              </a:rPr>
              <a:t> </a:t>
            </a:r>
            <a:r>
              <a:rPr lang="en-US" sz="4000" b="1" err="1">
                <a:latin typeface="Oswald ExtraLight"/>
              </a:rPr>
              <a:t>đồ</a:t>
            </a:r>
            <a:r>
              <a:rPr lang="en-US" sz="4000" b="1">
                <a:latin typeface="Oswald ExtraLight"/>
              </a:rPr>
              <a:t> use case </a:t>
            </a:r>
            <a:r>
              <a:rPr lang="en-US" sz="4000" b="1" err="1">
                <a:latin typeface="Oswald ExtraLight"/>
              </a:rPr>
              <a:t>của</a:t>
            </a:r>
            <a:r>
              <a:rPr lang="en-US" sz="4000" b="1">
                <a:latin typeface="Oswald ExtraLight"/>
              </a:rPr>
              <a:t> </a:t>
            </a:r>
            <a:r>
              <a:rPr lang="en-US" sz="4000" b="1" err="1">
                <a:latin typeface="Oswald ExtraLight"/>
              </a:rPr>
              <a:t>từng</a:t>
            </a:r>
            <a:r>
              <a:rPr lang="en-US" sz="4000" b="1">
                <a:latin typeface="Oswald ExtraLight"/>
              </a:rPr>
              <a:t> </a:t>
            </a:r>
            <a:r>
              <a:rPr lang="en-US" sz="4000" b="1" err="1">
                <a:latin typeface="Oswald ExtraLight"/>
              </a:rPr>
              <a:t>tác</a:t>
            </a:r>
            <a:r>
              <a:rPr lang="en-US" sz="4000" b="1">
                <a:latin typeface="Oswald ExtraLight"/>
              </a:rPr>
              <a:t> </a:t>
            </a:r>
            <a:r>
              <a:rPr lang="en-US" sz="4000" b="1" err="1">
                <a:latin typeface="Oswald ExtraLight"/>
              </a:rPr>
              <a:t>nhân</a:t>
            </a:r>
            <a:endParaRPr lang="en-US" sz="4000" b="1">
              <a:latin typeface="Oswald ExtraLight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EDFFF1-BE33-8099-5692-FEE5B87D40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1507" y="2288265"/>
            <a:ext cx="4903327" cy="1443050"/>
          </a:xfrm>
        </p:spPr>
        <p:txBody>
          <a:bodyPr/>
          <a:lstStyle/>
          <a:p>
            <a:pPr marL="609600" indent="-457200">
              <a:buClr>
                <a:schemeClr val="accent1"/>
              </a:buClr>
              <a:buFont typeface="Courier New" panose="02070309020205020404" pitchFamily="49" charset="0"/>
              <a:buChar char="o"/>
            </a:pPr>
            <a:r>
              <a:rPr lang="en-US" sz="5400">
                <a:solidFill>
                  <a:schemeClr val="accent1">
                    <a:lumMod val="75000"/>
                  </a:schemeClr>
                </a:solidFill>
                <a:latin typeface="Oswald ExtraLight"/>
              </a:rPr>
              <a:t>Quản </a:t>
            </a:r>
            <a:r>
              <a:rPr lang="en-US" sz="5400" err="1">
                <a:solidFill>
                  <a:schemeClr val="accent1">
                    <a:lumMod val="75000"/>
                  </a:schemeClr>
                </a:solidFill>
                <a:latin typeface="Oswald ExtraLight"/>
              </a:rPr>
              <a:t>lý</a:t>
            </a:r>
            <a:r>
              <a:rPr lang="en-US" sz="5400">
                <a:solidFill>
                  <a:schemeClr val="accent1">
                    <a:lumMod val="75000"/>
                  </a:schemeClr>
                </a:solidFill>
                <a:latin typeface="Oswald ExtraLight"/>
              </a:rPr>
              <a:t> </a:t>
            </a:r>
            <a:r>
              <a:rPr lang="en-US" sz="5400" err="1">
                <a:solidFill>
                  <a:schemeClr val="accent1">
                    <a:lumMod val="75000"/>
                  </a:schemeClr>
                </a:solidFill>
                <a:latin typeface="Oswald ExtraLight"/>
              </a:rPr>
              <a:t>hóa</a:t>
            </a:r>
            <a:r>
              <a:rPr lang="en-US" sz="5400">
                <a:solidFill>
                  <a:schemeClr val="accent1">
                    <a:lumMod val="75000"/>
                  </a:schemeClr>
                </a:solidFill>
                <a:latin typeface="Oswald ExtraLight"/>
              </a:rPr>
              <a:t> </a:t>
            </a:r>
            <a:r>
              <a:rPr lang="en-US" sz="5400" err="1">
                <a:solidFill>
                  <a:schemeClr val="accent1">
                    <a:lumMod val="75000"/>
                  </a:schemeClr>
                </a:solidFill>
                <a:latin typeface="Oswald ExtraLight"/>
              </a:rPr>
              <a:t>đơn</a:t>
            </a:r>
            <a:r>
              <a:rPr lang="en-US" sz="5400">
                <a:solidFill>
                  <a:schemeClr val="accent1">
                    <a:lumMod val="75000"/>
                  </a:schemeClr>
                </a:solidFill>
                <a:latin typeface="Oswald ExtraLight"/>
              </a:rPr>
              <a:t> </a:t>
            </a:r>
          </a:p>
          <a:p>
            <a:pPr marL="609600" indent="-457200">
              <a:buClr>
                <a:schemeClr val="accent1"/>
              </a:buClr>
              <a:buFont typeface="Courier New" panose="02070309020205020404" pitchFamily="49" charset="0"/>
              <a:buChar char="o"/>
            </a:pPr>
            <a:endParaRPr lang="en-US" sz="5400">
              <a:solidFill>
                <a:schemeClr val="accent1">
                  <a:lumMod val="75000"/>
                </a:schemeClr>
              </a:solidFill>
              <a:latin typeface="Oswald ExtraLight"/>
            </a:endParaRPr>
          </a:p>
        </p:txBody>
      </p:sp>
    </p:spTree>
    <p:extLst>
      <p:ext uri="{BB962C8B-B14F-4D97-AF65-F5344CB8AC3E}">
        <p14:creationId xmlns:p14="http://schemas.microsoft.com/office/powerpoint/2010/main" val="269901044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Diagram&#10;&#10;Description automatically generated">
            <a:extLst>
              <a:ext uri="{FF2B5EF4-FFF2-40B4-BE49-F238E27FC236}">
                <a16:creationId xmlns:a16="http://schemas.microsoft.com/office/drawing/2014/main" id="{1C4EBB2E-08B9-458B-EA54-A3E10A4F2E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798" y="93576"/>
            <a:ext cx="8812404" cy="4956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970120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5A3A32-2E5E-FE5D-3764-80F7CA17A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507" y="197994"/>
            <a:ext cx="8548577" cy="572700"/>
          </a:xfrm>
        </p:spPr>
        <p:txBody>
          <a:bodyPr/>
          <a:lstStyle/>
          <a:p>
            <a:pPr algn="ctr"/>
            <a:r>
              <a:rPr lang="en-US" sz="4000" b="1" err="1">
                <a:latin typeface="Oswald ExtraLight"/>
              </a:rPr>
              <a:t>Danh</a:t>
            </a:r>
            <a:r>
              <a:rPr lang="en-US" sz="4000" b="1">
                <a:latin typeface="Oswald ExtraLight"/>
              </a:rPr>
              <a:t> </a:t>
            </a:r>
            <a:r>
              <a:rPr lang="en-US" sz="4000" b="1" err="1">
                <a:latin typeface="Oswald ExtraLight"/>
              </a:rPr>
              <a:t>sách</a:t>
            </a:r>
            <a:r>
              <a:rPr lang="en-US" sz="4000" b="1">
                <a:latin typeface="Oswald ExtraLight"/>
              </a:rPr>
              <a:t> </a:t>
            </a:r>
            <a:r>
              <a:rPr lang="en-US" sz="4000" b="1" err="1">
                <a:latin typeface="Oswald ExtraLight"/>
              </a:rPr>
              <a:t>các</a:t>
            </a:r>
            <a:r>
              <a:rPr lang="en-US" sz="4000" b="1">
                <a:latin typeface="Oswald ExtraLight"/>
              </a:rPr>
              <a:t> </a:t>
            </a:r>
            <a:r>
              <a:rPr lang="en-US" sz="4000" b="1" err="1">
                <a:latin typeface="Oswald ExtraLight"/>
              </a:rPr>
              <a:t>tác</a:t>
            </a:r>
            <a:r>
              <a:rPr lang="en-US" sz="4000" b="1">
                <a:latin typeface="Oswald ExtraLight"/>
              </a:rPr>
              <a:t> </a:t>
            </a:r>
            <a:r>
              <a:rPr lang="en-US" sz="4000" b="1" err="1">
                <a:latin typeface="Oswald ExtraLight"/>
              </a:rPr>
              <a:t>nhân</a:t>
            </a:r>
            <a:r>
              <a:rPr lang="en-US" sz="4000" b="1">
                <a:latin typeface="Oswald ExtraLight"/>
              </a:rPr>
              <a:t> </a:t>
            </a:r>
            <a:r>
              <a:rPr lang="en-US" sz="4000" b="1" err="1">
                <a:latin typeface="Oswald ExtraLight"/>
              </a:rPr>
              <a:t>và</a:t>
            </a:r>
            <a:r>
              <a:rPr lang="en-US" sz="4000" b="1">
                <a:latin typeface="Oswald ExtraLight"/>
              </a:rPr>
              <a:t> </a:t>
            </a:r>
            <a:r>
              <a:rPr lang="en-US" sz="4000" b="1" err="1">
                <a:latin typeface="Oswald ExtraLight"/>
              </a:rPr>
              <a:t>sơ</a:t>
            </a:r>
            <a:r>
              <a:rPr lang="en-US" sz="4000" b="1">
                <a:latin typeface="Oswald ExtraLight"/>
              </a:rPr>
              <a:t> </a:t>
            </a:r>
            <a:r>
              <a:rPr lang="en-US" sz="4000" b="1" err="1">
                <a:latin typeface="Oswald ExtraLight"/>
              </a:rPr>
              <a:t>đồ</a:t>
            </a:r>
            <a:r>
              <a:rPr lang="en-US" sz="4000" b="1">
                <a:latin typeface="Oswald ExtraLight"/>
              </a:rPr>
              <a:t> use case </a:t>
            </a:r>
            <a:r>
              <a:rPr lang="en-US" sz="4000" b="1" err="1">
                <a:latin typeface="Oswald ExtraLight"/>
              </a:rPr>
              <a:t>của</a:t>
            </a:r>
            <a:r>
              <a:rPr lang="en-US" sz="4000" b="1">
                <a:latin typeface="Oswald ExtraLight"/>
              </a:rPr>
              <a:t> </a:t>
            </a:r>
            <a:r>
              <a:rPr lang="en-US" sz="4000" b="1" err="1">
                <a:latin typeface="Oswald ExtraLight"/>
              </a:rPr>
              <a:t>từng</a:t>
            </a:r>
            <a:r>
              <a:rPr lang="en-US" sz="4000" b="1">
                <a:latin typeface="Oswald ExtraLight"/>
              </a:rPr>
              <a:t> </a:t>
            </a:r>
            <a:r>
              <a:rPr lang="en-US" sz="4000" b="1" err="1">
                <a:latin typeface="Oswald ExtraLight"/>
              </a:rPr>
              <a:t>tác</a:t>
            </a:r>
            <a:r>
              <a:rPr lang="en-US" sz="4000" b="1">
                <a:latin typeface="Oswald ExtraLight"/>
              </a:rPr>
              <a:t> </a:t>
            </a:r>
            <a:r>
              <a:rPr lang="en-US" sz="4000" b="1" err="1">
                <a:latin typeface="Oswald ExtraLight"/>
              </a:rPr>
              <a:t>nhân</a:t>
            </a:r>
            <a:endParaRPr lang="en-US" sz="4000" b="1">
              <a:latin typeface="Oswald ExtraLight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EDFFF1-BE33-8099-5692-FEE5B87D40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1507" y="2246448"/>
            <a:ext cx="3732449" cy="1443050"/>
          </a:xfrm>
        </p:spPr>
        <p:txBody>
          <a:bodyPr/>
          <a:lstStyle/>
          <a:p>
            <a:pPr marL="609600" indent="-457200">
              <a:buClr>
                <a:schemeClr val="accent1"/>
              </a:buClr>
              <a:buFont typeface="Courier New" panose="02070309020205020404" pitchFamily="49" charset="0"/>
              <a:buChar char="o"/>
            </a:pPr>
            <a:r>
              <a:rPr lang="en-US" sz="5400" err="1">
                <a:solidFill>
                  <a:schemeClr val="accent1">
                    <a:lumMod val="75000"/>
                  </a:schemeClr>
                </a:solidFill>
                <a:latin typeface="Oswald ExtraLight"/>
              </a:rPr>
              <a:t>Thống</a:t>
            </a:r>
            <a:r>
              <a:rPr lang="en-US" sz="5400">
                <a:solidFill>
                  <a:schemeClr val="accent1">
                    <a:lumMod val="75000"/>
                  </a:schemeClr>
                </a:solidFill>
                <a:latin typeface="Oswald ExtraLight"/>
              </a:rPr>
              <a:t> </a:t>
            </a:r>
            <a:r>
              <a:rPr lang="en-US" sz="5400" err="1">
                <a:solidFill>
                  <a:schemeClr val="accent1">
                    <a:lumMod val="75000"/>
                  </a:schemeClr>
                </a:solidFill>
                <a:latin typeface="Oswald ExtraLight"/>
              </a:rPr>
              <a:t>kê</a:t>
            </a:r>
          </a:p>
          <a:p>
            <a:pPr marL="609600" indent="-457200">
              <a:buClr>
                <a:schemeClr val="accent1"/>
              </a:buClr>
              <a:buFont typeface="Courier New" panose="02070309020205020404" pitchFamily="49" charset="0"/>
              <a:buChar char="o"/>
            </a:pPr>
            <a:endParaRPr lang="en-US" sz="5400">
              <a:solidFill>
                <a:schemeClr val="accent1">
                  <a:lumMod val="75000"/>
                </a:schemeClr>
              </a:solidFill>
              <a:latin typeface="Oswald ExtraLight"/>
            </a:endParaRPr>
          </a:p>
        </p:txBody>
      </p:sp>
    </p:spTree>
    <p:extLst>
      <p:ext uri="{BB962C8B-B14F-4D97-AF65-F5344CB8AC3E}">
        <p14:creationId xmlns:p14="http://schemas.microsoft.com/office/powerpoint/2010/main" val="133775570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Diagram&#10;&#10;Description automatically generated">
            <a:extLst>
              <a:ext uri="{FF2B5EF4-FFF2-40B4-BE49-F238E27FC236}">
                <a16:creationId xmlns:a16="http://schemas.microsoft.com/office/drawing/2014/main" id="{D4F25F7E-F267-0D02-70BC-5ED2F7891B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463" y="101946"/>
            <a:ext cx="8753073" cy="4939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397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1" name="Google Shape;2231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60006" y="2070594"/>
            <a:ext cx="3867944" cy="3164458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548;p40">
            <a:extLst>
              <a:ext uri="{FF2B5EF4-FFF2-40B4-BE49-F238E27FC236}">
                <a16:creationId xmlns:a16="http://schemas.microsoft.com/office/drawing/2014/main" id="{7BE480E3-7C02-6803-2B7C-4F17477176CC}"/>
              </a:ext>
            </a:extLst>
          </p:cNvPr>
          <p:cNvSpPr/>
          <p:nvPr/>
        </p:nvSpPr>
        <p:spPr>
          <a:xfrm>
            <a:off x="3762144" y="1383754"/>
            <a:ext cx="5130647" cy="3164458"/>
          </a:xfrm>
          <a:prstGeom prst="roundRect">
            <a:avLst>
              <a:gd name="adj" fmla="val 11903"/>
            </a:avLst>
          </a:prstGeom>
          <a:noFill/>
          <a:ln w="19050" cap="flat" cmpd="sng">
            <a:solidFill>
              <a:srgbClr val="3FF5E1"/>
            </a:solidFill>
            <a:prstDash val="solid"/>
            <a:round/>
            <a:headEnd type="none" w="sm" len="sm"/>
            <a:tailEnd type="none" w="sm" len="sm"/>
          </a:ln>
          <a:effectLst>
            <a:outerShdw blurRad="142875" dist="19050" dir="5400000" algn="bl" rotWithShape="0">
              <a:srgbClr val="98FAFC">
                <a:alpha val="9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05C4E28-3EF8-D1B6-AC4F-FC1417F9C282}"/>
              </a:ext>
            </a:extLst>
          </p:cNvPr>
          <p:cNvSpPr txBox="1"/>
          <p:nvPr/>
        </p:nvSpPr>
        <p:spPr>
          <a:xfrm>
            <a:off x="3895856" y="2042653"/>
            <a:ext cx="1047933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5400" dirty="0">
                <a:solidFill>
                  <a:srgbClr val="FFFFFF"/>
                </a:solidFill>
                <a:latin typeface="Oswald ExtraLight"/>
              </a:rPr>
              <a:t>03.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543F45-E5CD-8E86-D538-D7EF8A29E213}"/>
              </a:ext>
            </a:extLst>
          </p:cNvPr>
          <p:cNvSpPr txBox="1"/>
          <p:nvPr/>
        </p:nvSpPr>
        <p:spPr>
          <a:xfrm>
            <a:off x="5031707" y="1898497"/>
            <a:ext cx="3349546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5400" dirty="0" err="1">
                <a:solidFill>
                  <a:schemeClr val="tx1"/>
                </a:solidFill>
                <a:latin typeface="Oswald"/>
              </a:rPr>
              <a:t>Sơ</a:t>
            </a:r>
            <a:r>
              <a:rPr lang="en-US" sz="5400" dirty="0">
                <a:solidFill>
                  <a:schemeClr val="tx1"/>
                </a:solidFill>
                <a:latin typeface="Oswald"/>
              </a:rPr>
              <a:t> </a:t>
            </a:r>
            <a:r>
              <a:rPr lang="en-US" sz="5400" dirty="0" err="1">
                <a:solidFill>
                  <a:schemeClr val="tx1"/>
                </a:solidFill>
                <a:latin typeface="Oswald"/>
              </a:rPr>
              <a:t>đồ</a:t>
            </a:r>
            <a:r>
              <a:rPr lang="en-US" sz="5400" dirty="0">
                <a:solidFill>
                  <a:schemeClr val="tx1"/>
                </a:solidFill>
                <a:latin typeface="Oswald"/>
              </a:rPr>
              <a:t> CDM, PDM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1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32EB59D-A587-829D-FC8A-2D4D26EDA037}"/>
              </a:ext>
            </a:extLst>
          </p:cNvPr>
          <p:cNvSpPr txBox="1"/>
          <p:nvPr/>
        </p:nvSpPr>
        <p:spPr>
          <a:xfrm>
            <a:off x="2405876" y="2099216"/>
            <a:ext cx="274319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C6B7DFD7-D9FF-DC05-337A-7A6BAAAAF2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144" y="470987"/>
            <a:ext cx="8256083" cy="440786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221E9EA-2F6F-A7BE-D801-E17ACA80EE8C}"/>
              </a:ext>
            </a:extLst>
          </p:cNvPr>
          <p:cNvSpPr txBox="1"/>
          <p:nvPr/>
        </p:nvSpPr>
        <p:spPr>
          <a:xfrm>
            <a:off x="205773" y="103873"/>
            <a:ext cx="1543755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5400" b="1" dirty="0">
                <a:solidFill>
                  <a:schemeClr val="tx1"/>
                </a:solidFill>
                <a:latin typeface="Oswald ExtraLight"/>
              </a:rPr>
              <a:t>CDM</a:t>
            </a:r>
          </a:p>
        </p:txBody>
      </p:sp>
    </p:spTree>
    <p:extLst>
      <p:ext uri="{BB962C8B-B14F-4D97-AF65-F5344CB8AC3E}">
        <p14:creationId xmlns:p14="http://schemas.microsoft.com/office/powerpoint/2010/main" val="3764383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4BDB7B10-F967-9120-1B5F-D77F7FEE90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124" y="438249"/>
            <a:ext cx="8346686" cy="446104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5C0722A-2708-DEB9-3B9D-DD05AF982568}"/>
              </a:ext>
            </a:extLst>
          </p:cNvPr>
          <p:cNvSpPr txBox="1"/>
          <p:nvPr/>
        </p:nvSpPr>
        <p:spPr>
          <a:xfrm>
            <a:off x="3590019" y="244207"/>
            <a:ext cx="1742897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5400" b="1" dirty="0">
                <a:solidFill>
                  <a:schemeClr val="tx1"/>
                </a:solidFill>
                <a:latin typeface="Oswald ExtraLight"/>
              </a:rPr>
              <a:t>PDM</a:t>
            </a:r>
          </a:p>
        </p:txBody>
      </p:sp>
    </p:spTree>
    <p:extLst>
      <p:ext uri="{BB962C8B-B14F-4D97-AF65-F5344CB8AC3E}">
        <p14:creationId xmlns:p14="http://schemas.microsoft.com/office/powerpoint/2010/main" val="1089006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25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36" name="Google Shape;2236;p45"/>
          <p:cNvGrpSpPr/>
          <p:nvPr/>
        </p:nvGrpSpPr>
        <p:grpSpPr>
          <a:xfrm rot="2700000">
            <a:off x="727020" y="-950104"/>
            <a:ext cx="1182830" cy="2546274"/>
            <a:chOff x="7350442" y="2608992"/>
            <a:chExt cx="777239" cy="1673160"/>
          </a:xfrm>
        </p:grpSpPr>
        <p:sp>
          <p:nvSpPr>
            <p:cNvPr id="2237" name="Google Shape;2237;p45"/>
            <p:cNvSpPr/>
            <p:nvPr/>
          </p:nvSpPr>
          <p:spPr>
            <a:xfrm>
              <a:off x="7486745" y="2608992"/>
              <a:ext cx="300894" cy="898874"/>
            </a:xfrm>
            <a:custGeom>
              <a:avLst/>
              <a:gdLst/>
              <a:ahLst/>
              <a:cxnLst/>
              <a:rect l="l" t="t" r="r" b="b"/>
              <a:pathLst>
                <a:path w="300894" h="898874" extrusionOk="0">
                  <a:moveTo>
                    <a:pt x="16764" y="858488"/>
                  </a:moveTo>
                  <a:cubicBezTo>
                    <a:pt x="7334" y="860203"/>
                    <a:pt x="0" y="868585"/>
                    <a:pt x="0" y="878491"/>
                  </a:cubicBezTo>
                  <a:cubicBezTo>
                    <a:pt x="0" y="889730"/>
                    <a:pt x="9144" y="898874"/>
                    <a:pt x="20288" y="898874"/>
                  </a:cubicBezTo>
                  <a:cubicBezTo>
                    <a:pt x="31528" y="898874"/>
                    <a:pt x="40672" y="889730"/>
                    <a:pt x="40672" y="878491"/>
                  </a:cubicBezTo>
                  <a:cubicBezTo>
                    <a:pt x="40672" y="868585"/>
                    <a:pt x="33433" y="860203"/>
                    <a:pt x="23908" y="858488"/>
                  </a:cubicBezTo>
                  <a:lnTo>
                    <a:pt x="23908" y="733997"/>
                  </a:lnTo>
                  <a:lnTo>
                    <a:pt x="300895" y="457009"/>
                  </a:lnTo>
                  <a:lnTo>
                    <a:pt x="300895" y="0"/>
                  </a:lnTo>
                  <a:lnTo>
                    <a:pt x="293751" y="0"/>
                  </a:lnTo>
                  <a:lnTo>
                    <a:pt x="293751" y="454057"/>
                  </a:lnTo>
                  <a:lnTo>
                    <a:pt x="16764" y="731044"/>
                  </a:lnTo>
                  <a:lnTo>
                    <a:pt x="16764" y="858488"/>
                  </a:lnTo>
                  <a:close/>
                  <a:moveTo>
                    <a:pt x="33528" y="878491"/>
                  </a:moveTo>
                  <a:cubicBezTo>
                    <a:pt x="33528" y="885825"/>
                    <a:pt x="27622" y="891730"/>
                    <a:pt x="20288" y="891730"/>
                  </a:cubicBezTo>
                  <a:cubicBezTo>
                    <a:pt x="13049" y="891730"/>
                    <a:pt x="7144" y="885825"/>
                    <a:pt x="7144" y="878491"/>
                  </a:cubicBezTo>
                  <a:cubicBezTo>
                    <a:pt x="7144" y="872490"/>
                    <a:pt x="11239" y="867347"/>
                    <a:pt x="16764" y="865918"/>
                  </a:cubicBezTo>
                  <a:cubicBezTo>
                    <a:pt x="17907" y="865537"/>
                    <a:pt x="19050" y="865346"/>
                    <a:pt x="20288" y="865346"/>
                  </a:cubicBezTo>
                  <a:cubicBezTo>
                    <a:pt x="21526" y="865346"/>
                    <a:pt x="22765" y="865537"/>
                    <a:pt x="23908" y="865918"/>
                  </a:cubicBezTo>
                  <a:cubicBezTo>
                    <a:pt x="29527" y="867442"/>
                    <a:pt x="33528" y="872490"/>
                    <a:pt x="33528" y="8784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6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8" name="Google Shape;2238;p45"/>
            <p:cNvSpPr/>
            <p:nvPr/>
          </p:nvSpPr>
          <p:spPr>
            <a:xfrm>
              <a:off x="7430357" y="3185731"/>
              <a:ext cx="149161" cy="440054"/>
            </a:xfrm>
            <a:custGeom>
              <a:avLst/>
              <a:gdLst/>
              <a:ahLst/>
              <a:cxnLst/>
              <a:rect l="l" t="t" r="r" b="b"/>
              <a:pathLst>
                <a:path w="149161" h="440054" extrusionOk="0">
                  <a:moveTo>
                    <a:pt x="123349" y="30861"/>
                  </a:moveTo>
                  <a:cubicBezTo>
                    <a:pt x="125921" y="32575"/>
                    <a:pt x="129064" y="33528"/>
                    <a:pt x="132397" y="33528"/>
                  </a:cubicBezTo>
                  <a:cubicBezTo>
                    <a:pt x="141637" y="33528"/>
                    <a:pt x="149162" y="26003"/>
                    <a:pt x="149162" y="16764"/>
                  </a:cubicBezTo>
                  <a:cubicBezTo>
                    <a:pt x="149162" y="7525"/>
                    <a:pt x="141637" y="0"/>
                    <a:pt x="132397" y="0"/>
                  </a:cubicBezTo>
                  <a:cubicBezTo>
                    <a:pt x="123158" y="0"/>
                    <a:pt x="115634" y="7525"/>
                    <a:pt x="115634" y="16764"/>
                  </a:cubicBezTo>
                  <a:cubicBezTo>
                    <a:pt x="115634" y="20098"/>
                    <a:pt x="116586" y="23146"/>
                    <a:pt x="118301" y="25813"/>
                  </a:cubicBezTo>
                  <a:lnTo>
                    <a:pt x="16764" y="127349"/>
                  </a:lnTo>
                  <a:lnTo>
                    <a:pt x="16764" y="399669"/>
                  </a:lnTo>
                  <a:cubicBezTo>
                    <a:pt x="7334" y="401384"/>
                    <a:pt x="0" y="409765"/>
                    <a:pt x="0" y="419671"/>
                  </a:cubicBezTo>
                  <a:cubicBezTo>
                    <a:pt x="0" y="430911"/>
                    <a:pt x="9144" y="440055"/>
                    <a:pt x="20288" y="440055"/>
                  </a:cubicBezTo>
                  <a:cubicBezTo>
                    <a:pt x="31528" y="440055"/>
                    <a:pt x="40672" y="430911"/>
                    <a:pt x="40672" y="419671"/>
                  </a:cubicBezTo>
                  <a:cubicBezTo>
                    <a:pt x="40672" y="409765"/>
                    <a:pt x="33433" y="401384"/>
                    <a:pt x="23908" y="399669"/>
                  </a:cubicBezTo>
                  <a:lnTo>
                    <a:pt x="23908" y="130302"/>
                  </a:lnTo>
                  <a:lnTo>
                    <a:pt x="123349" y="30861"/>
                  </a:lnTo>
                  <a:close/>
                  <a:moveTo>
                    <a:pt x="33623" y="419671"/>
                  </a:moveTo>
                  <a:cubicBezTo>
                    <a:pt x="33623" y="427006"/>
                    <a:pt x="27718" y="432911"/>
                    <a:pt x="20384" y="432911"/>
                  </a:cubicBezTo>
                  <a:cubicBezTo>
                    <a:pt x="13145" y="432911"/>
                    <a:pt x="7239" y="427006"/>
                    <a:pt x="7239" y="419671"/>
                  </a:cubicBezTo>
                  <a:cubicBezTo>
                    <a:pt x="7239" y="413671"/>
                    <a:pt x="11335" y="408527"/>
                    <a:pt x="16859" y="407098"/>
                  </a:cubicBezTo>
                  <a:cubicBezTo>
                    <a:pt x="18002" y="406717"/>
                    <a:pt x="19145" y="406527"/>
                    <a:pt x="20384" y="406527"/>
                  </a:cubicBezTo>
                  <a:cubicBezTo>
                    <a:pt x="21622" y="406527"/>
                    <a:pt x="22860" y="406717"/>
                    <a:pt x="24003" y="407098"/>
                  </a:cubicBezTo>
                  <a:cubicBezTo>
                    <a:pt x="29623" y="408622"/>
                    <a:pt x="33623" y="413671"/>
                    <a:pt x="33623" y="4196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6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9" name="Google Shape;2239;p45"/>
            <p:cNvSpPr/>
            <p:nvPr/>
          </p:nvSpPr>
          <p:spPr>
            <a:xfrm>
              <a:off x="7350442" y="2713767"/>
              <a:ext cx="389000" cy="777335"/>
            </a:xfrm>
            <a:custGeom>
              <a:avLst/>
              <a:gdLst/>
              <a:ahLst/>
              <a:cxnLst/>
              <a:rect l="l" t="t" r="r" b="b"/>
              <a:pathLst>
                <a:path w="389000" h="777335" extrusionOk="0">
                  <a:moveTo>
                    <a:pt x="297466" y="400812"/>
                  </a:moveTo>
                  <a:lnTo>
                    <a:pt x="188976" y="400812"/>
                  </a:lnTo>
                  <a:lnTo>
                    <a:pt x="16669" y="573024"/>
                  </a:lnTo>
                  <a:lnTo>
                    <a:pt x="16669" y="736949"/>
                  </a:lnTo>
                  <a:cubicBezTo>
                    <a:pt x="7144" y="738664"/>
                    <a:pt x="0" y="747046"/>
                    <a:pt x="0" y="757047"/>
                  </a:cubicBezTo>
                  <a:cubicBezTo>
                    <a:pt x="0" y="768191"/>
                    <a:pt x="9049" y="777335"/>
                    <a:pt x="20288" y="777335"/>
                  </a:cubicBezTo>
                  <a:cubicBezTo>
                    <a:pt x="31432" y="777335"/>
                    <a:pt x="40576" y="768191"/>
                    <a:pt x="40576" y="757047"/>
                  </a:cubicBezTo>
                  <a:cubicBezTo>
                    <a:pt x="40576" y="747046"/>
                    <a:pt x="33242" y="738664"/>
                    <a:pt x="23813" y="736949"/>
                  </a:cubicBezTo>
                  <a:lnTo>
                    <a:pt x="23813" y="575977"/>
                  </a:lnTo>
                  <a:lnTo>
                    <a:pt x="191929" y="407956"/>
                  </a:lnTo>
                  <a:lnTo>
                    <a:pt x="300418" y="407956"/>
                  </a:lnTo>
                  <a:lnTo>
                    <a:pt x="372237" y="336042"/>
                  </a:lnTo>
                  <a:lnTo>
                    <a:pt x="372237" y="40291"/>
                  </a:lnTo>
                  <a:cubicBezTo>
                    <a:pt x="381667" y="38576"/>
                    <a:pt x="389001" y="30289"/>
                    <a:pt x="389001" y="20288"/>
                  </a:cubicBezTo>
                  <a:cubicBezTo>
                    <a:pt x="389001" y="9049"/>
                    <a:pt x="379857" y="0"/>
                    <a:pt x="368713" y="0"/>
                  </a:cubicBezTo>
                  <a:cubicBezTo>
                    <a:pt x="357473" y="0"/>
                    <a:pt x="348329" y="9049"/>
                    <a:pt x="348329" y="20288"/>
                  </a:cubicBezTo>
                  <a:cubicBezTo>
                    <a:pt x="348329" y="30289"/>
                    <a:pt x="355568" y="38576"/>
                    <a:pt x="365093" y="40291"/>
                  </a:cubicBezTo>
                  <a:lnTo>
                    <a:pt x="365093" y="333089"/>
                  </a:lnTo>
                  <a:lnTo>
                    <a:pt x="297466" y="400812"/>
                  </a:lnTo>
                  <a:close/>
                  <a:moveTo>
                    <a:pt x="33433" y="757047"/>
                  </a:moveTo>
                  <a:cubicBezTo>
                    <a:pt x="33433" y="764286"/>
                    <a:pt x="27527" y="770192"/>
                    <a:pt x="20288" y="770192"/>
                  </a:cubicBezTo>
                  <a:cubicBezTo>
                    <a:pt x="13049" y="770192"/>
                    <a:pt x="7144" y="764286"/>
                    <a:pt x="7144" y="757047"/>
                  </a:cubicBezTo>
                  <a:cubicBezTo>
                    <a:pt x="7144" y="750951"/>
                    <a:pt x="11144" y="745903"/>
                    <a:pt x="16669" y="744379"/>
                  </a:cubicBezTo>
                  <a:cubicBezTo>
                    <a:pt x="17812" y="743998"/>
                    <a:pt x="19050" y="743807"/>
                    <a:pt x="20288" y="743807"/>
                  </a:cubicBezTo>
                  <a:cubicBezTo>
                    <a:pt x="21526" y="743807"/>
                    <a:pt x="22669" y="743998"/>
                    <a:pt x="23813" y="744379"/>
                  </a:cubicBezTo>
                  <a:cubicBezTo>
                    <a:pt x="29337" y="745808"/>
                    <a:pt x="33433" y="750951"/>
                    <a:pt x="33433" y="757047"/>
                  </a:cubicBezTo>
                  <a:close/>
                  <a:moveTo>
                    <a:pt x="355473" y="20288"/>
                  </a:moveTo>
                  <a:cubicBezTo>
                    <a:pt x="355473" y="13049"/>
                    <a:pt x="361379" y="7144"/>
                    <a:pt x="368713" y="7144"/>
                  </a:cubicBezTo>
                  <a:cubicBezTo>
                    <a:pt x="375952" y="7144"/>
                    <a:pt x="381857" y="13049"/>
                    <a:pt x="381857" y="20288"/>
                  </a:cubicBezTo>
                  <a:cubicBezTo>
                    <a:pt x="381857" y="26289"/>
                    <a:pt x="377761" y="31432"/>
                    <a:pt x="372237" y="32861"/>
                  </a:cubicBezTo>
                  <a:cubicBezTo>
                    <a:pt x="371094" y="33242"/>
                    <a:pt x="369951" y="33433"/>
                    <a:pt x="368713" y="33433"/>
                  </a:cubicBezTo>
                  <a:cubicBezTo>
                    <a:pt x="367474" y="33433"/>
                    <a:pt x="366236" y="33242"/>
                    <a:pt x="365093" y="32861"/>
                  </a:cubicBezTo>
                  <a:cubicBezTo>
                    <a:pt x="359473" y="31337"/>
                    <a:pt x="355473" y="26289"/>
                    <a:pt x="355473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6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0" name="Google Shape;2240;p45"/>
            <p:cNvSpPr/>
            <p:nvPr/>
          </p:nvSpPr>
          <p:spPr>
            <a:xfrm>
              <a:off x="7860696" y="2608992"/>
              <a:ext cx="266985" cy="1341405"/>
            </a:xfrm>
            <a:custGeom>
              <a:avLst/>
              <a:gdLst/>
              <a:ahLst/>
              <a:cxnLst/>
              <a:rect l="l" t="t" r="r" b="b"/>
              <a:pathLst>
                <a:path w="266985" h="1341405" extrusionOk="0">
                  <a:moveTo>
                    <a:pt x="266986" y="744569"/>
                  </a:moveTo>
                  <a:lnTo>
                    <a:pt x="266986" y="0"/>
                  </a:lnTo>
                  <a:lnTo>
                    <a:pt x="259842" y="0"/>
                  </a:lnTo>
                  <a:lnTo>
                    <a:pt x="259842" y="741617"/>
                  </a:lnTo>
                  <a:lnTo>
                    <a:pt x="13145" y="988314"/>
                  </a:lnTo>
                  <a:lnTo>
                    <a:pt x="13145" y="1308259"/>
                  </a:lnTo>
                  <a:cubicBezTo>
                    <a:pt x="5620" y="1309878"/>
                    <a:pt x="0" y="1316546"/>
                    <a:pt x="0" y="1324642"/>
                  </a:cubicBezTo>
                  <a:cubicBezTo>
                    <a:pt x="0" y="1333881"/>
                    <a:pt x="7525" y="1341406"/>
                    <a:pt x="16764" y="1341406"/>
                  </a:cubicBezTo>
                  <a:cubicBezTo>
                    <a:pt x="26003" y="1341406"/>
                    <a:pt x="33528" y="1333881"/>
                    <a:pt x="33528" y="1324642"/>
                  </a:cubicBezTo>
                  <a:cubicBezTo>
                    <a:pt x="33528" y="1316641"/>
                    <a:pt x="27908" y="1309973"/>
                    <a:pt x="20384" y="1308259"/>
                  </a:cubicBezTo>
                  <a:lnTo>
                    <a:pt x="20384" y="991267"/>
                  </a:lnTo>
                  <a:lnTo>
                    <a:pt x="266986" y="74456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6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1" name="Google Shape;2241;p45"/>
            <p:cNvSpPr/>
            <p:nvPr/>
          </p:nvSpPr>
          <p:spPr>
            <a:xfrm>
              <a:off x="7616094" y="2608992"/>
              <a:ext cx="370998" cy="1562195"/>
            </a:xfrm>
            <a:custGeom>
              <a:avLst/>
              <a:gdLst/>
              <a:ahLst/>
              <a:cxnLst/>
              <a:rect l="l" t="t" r="r" b="b"/>
              <a:pathLst>
                <a:path w="370998" h="1562195" extrusionOk="0">
                  <a:moveTo>
                    <a:pt x="158496" y="1521905"/>
                  </a:moveTo>
                  <a:lnTo>
                    <a:pt x="158496" y="1225868"/>
                  </a:lnTo>
                  <a:lnTo>
                    <a:pt x="95155" y="1162431"/>
                  </a:lnTo>
                  <a:lnTo>
                    <a:pt x="95155" y="939070"/>
                  </a:lnTo>
                  <a:lnTo>
                    <a:pt x="156210" y="878014"/>
                  </a:lnTo>
                  <a:lnTo>
                    <a:pt x="156210" y="839534"/>
                  </a:lnTo>
                  <a:lnTo>
                    <a:pt x="317659" y="678085"/>
                  </a:lnTo>
                  <a:cubicBezTo>
                    <a:pt x="320897" y="680466"/>
                    <a:pt x="324898" y="681800"/>
                    <a:pt x="329184" y="681800"/>
                  </a:cubicBezTo>
                  <a:cubicBezTo>
                    <a:pt x="340423" y="681800"/>
                    <a:pt x="349568" y="672655"/>
                    <a:pt x="349568" y="661511"/>
                  </a:cubicBezTo>
                  <a:cubicBezTo>
                    <a:pt x="349568" y="650272"/>
                    <a:pt x="340423" y="641128"/>
                    <a:pt x="329184" y="641128"/>
                  </a:cubicBezTo>
                  <a:cubicBezTo>
                    <a:pt x="318040" y="641128"/>
                    <a:pt x="308896" y="650272"/>
                    <a:pt x="308896" y="661511"/>
                  </a:cubicBezTo>
                  <a:cubicBezTo>
                    <a:pt x="308896" y="665797"/>
                    <a:pt x="310229" y="669798"/>
                    <a:pt x="312611" y="673037"/>
                  </a:cubicBezTo>
                  <a:lnTo>
                    <a:pt x="267843" y="717804"/>
                  </a:lnTo>
                  <a:lnTo>
                    <a:pt x="267843" y="635413"/>
                  </a:lnTo>
                  <a:lnTo>
                    <a:pt x="370999" y="532257"/>
                  </a:lnTo>
                  <a:lnTo>
                    <a:pt x="370999" y="273844"/>
                  </a:lnTo>
                  <a:lnTo>
                    <a:pt x="319183" y="222028"/>
                  </a:lnTo>
                  <a:lnTo>
                    <a:pt x="319183" y="0"/>
                  </a:lnTo>
                  <a:lnTo>
                    <a:pt x="312039" y="0"/>
                  </a:lnTo>
                  <a:lnTo>
                    <a:pt x="312039" y="503777"/>
                  </a:lnTo>
                  <a:lnTo>
                    <a:pt x="16669" y="799147"/>
                  </a:lnTo>
                  <a:lnTo>
                    <a:pt x="16669" y="1479995"/>
                  </a:lnTo>
                  <a:cubicBezTo>
                    <a:pt x="7144" y="1481709"/>
                    <a:pt x="0" y="1490091"/>
                    <a:pt x="0" y="1500092"/>
                  </a:cubicBezTo>
                  <a:cubicBezTo>
                    <a:pt x="0" y="1511237"/>
                    <a:pt x="9049" y="1520381"/>
                    <a:pt x="20288" y="1520381"/>
                  </a:cubicBezTo>
                  <a:cubicBezTo>
                    <a:pt x="31528" y="1520381"/>
                    <a:pt x="40577" y="1511237"/>
                    <a:pt x="40577" y="1500092"/>
                  </a:cubicBezTo>
                  <a:cubicBezTo>
                    <a:pt x="40577" y="1490091"/>
                    <a:pt x="33338" y="1481709"/>
                    <a:pt x="23813" y="1479995"/>
                  </a:cubicBezTo>
                  <a:lnTo>
                    <a:pt x="23813" y="802100"/>
                  </a:lnTo>
                  <a:lnTo>
                    <a:pt x="319183" y="506730"/>
                  </a:lnTo>
                  <a:lnTo>
                    <a:pt x="319183" y="232124"/>
                  </a:lnTo>
                  <a:lnTo>
                    <a:pt x="363855" y="276796"/>
                  </a:lnTo>
                  <a:lnTo>
                    <a:pt x="363855" y="529304"/>
                  </a:lnTo>
                  <a:lnTo>
                    <a:pt x="260699" y="632460"/>
                  </a:lnTo>
                  <a:lnTo>
                    <a:pt x="260699" y="724948"/>
                  </a:lnTo>
                  <a:lnTo>
                    <a:pt x="260699" y="724948"/>
                  </a:lnTo>
                  <a:lnTo>
                    <a:pt x="149066" y="836485"/>
                  </a:lnTo>
                  <a:lnTo>
                    <a:pt x="149066" y="874967"/>
                  </a:lnTo>
                  <a:lnTo>
                    <a:pt x="95155" y="928973"/>
                  </a:lnTo>
                  <a:lnTo>
                    <a:pt x="95155" y="821341"/>
                  </a:lnTo>
                  <a:lnTo>
                    <a:pt x="178498" y="738092"/>
                  </a:lnTo>
                  <a:cubicBezTo>
                    <a:pt x="181737" y="740473"/>
                    <a:pt x="185738" y="741807"/>
                    <a:pt x="190024" y="741807"/>
                  </a:cubicBezTo>
                  <a:cubicBezTo>
                    <a:pt x="201263" y="741807"/>
                    <a:pt x="210312" y="732663"/>
                    <a:pt x="210312" y="721423"/>
                  </a:cubicBezTo>
                  <a:cubicBezTo>
                    <a:pt x="210312" y="710279"/>
                    <a:pt x="201263" y="701135"/>
                    <a:pt x="190024" y="701135"/>
                  </a:cubicBezTo>
                  <a:cubicBezTo>
                    <a:pt x="178784" y="701135"/>
                    <a:pt x="169736" y="710279"/>
                    <a:pt x="169736" y="721423"/>
                  </a:cubicBezTo>
                  <a:cubicBezTo>
                    <a:pt x="169736" y="725805"/>
                    <a:pt x="171069" y="729805"/>
                    <a:pt x="173355" y="733044"/>
                  </a:cubicBezTo>
                  <a:lnTo>
                    <a:pt x="88011" y="818388"/>
                  </a:lnTo>
                  <a:lnTo>
                    <a:pt x="88011" y="1165384"/>
                  </a:lnTo>
                  <a:lnTo>
                    <a:pt x="151352" y="1228820"/>
                  </a:lnTo>
                  <a:lnTo>
                    <a:pt x="151352" y="1521905"/>
                  </a:lnTo>
                  <a:cubicBezTo>
                    <a:pt x="141732" y="1523524"/>
                    <a:pt x="134493" y="1531906"/>
                    <a:pt x="134493" y="1541907"/>
                  </a:cubicBezTo>
                  <a:cubicBezTo>
                    <a:pt x="134493" y="1553147"/>
                    <a:pt x="143542" y="1562195"/>
                    <a:pt x="154781" y="1562195"/>
                  </a:cubicBezTo>
                  <a:cubicBezTo>
                    <a:pt x="166021" y="1562195"/>
                    <a:pt x="175070" y="1553147"/>
                    <a:pt x="175070" y="1541907"/>
                  </a:cubicBezTo>
                  <a:cubicBezTo>
                    <a:pt x="175070" y="1532001"/>
                    <a:pt x="167926" y="1523714"/>
                    <a:pt x="158496" y="1521905"/>
                  </a:cubicBezTo>
                  <a:close/>
                  <a:moveTo>
                    <a:pt x="316039" y="661511"/>
                  </a:moveTo>
                  <a:cubicBezTo>
                    <a:pt x="316039" y="654177"/>
                    <a:pt x="321945" y="648272"/>
                    <a:pt x="329184" y="648272"/>
                  </a:cubicBezTo>
                  <a:cubicBezTo>
                    <a:pt x="336518" y="648272"/>
                    <a:pt x="342424" y="654177"/>
                    <a:pt x="342424" y="661511"/>
                  </a:cubicBezTo>
                  <a:cubicBezTo>
                    <a:pt x="342424" y="668750"/>
                    <a:pt x="336518" y="674656"/>
                    <a:pt x="329184" y="674656"/>
                  </a:cubicBezTo>
                  <a:cubicBezTo>
                    <a:pt x="326898" y="674656"/>
                    <a:pt x="324707" y="674084"/>
                    <a:pt x="322802" y="672941"/>
                  </a:cubicBezTo>
                  <a:cubicBezTo>
                    <a:pt x="320707" y="671798"/>
                    <a:pt x="318897" y="669988"/>
                    <a:pt x="317754" y="667893"/>
                  </a:cubicBezTo>
                  <a:cubicBezTo>
                    <a:pt x="316611" y="665988"/>
                    <a:pt x="316039" y="663797"/>
                    <a:pt x="316039" y="661511"/>
                  </a:cubicBezTo>
                  <a:close/>
                  <a:moveTo>
                    <a:pt x="33433" y="1500092"/>
                  </a:moveTo>
                  <a:cubicBezTo>
                    <a:pt x="33433" y="1507331"/>
                    <a:pt x="27527" y="1513237"/>
                    <a:pt x="20288" y="1513237"/>
                  </a:cubicBezTo>
                  <a:cubicBezTo>
                    <a:pt x="13049" y="1513237"/>
                    <a:pt x="7144" y="1507331"/>
                    <a:pt x="7144" y="1500092"/>
                  </a:cubicBezTo>
                  <a:cubicBezTo>
                    <a:pt x="7144" y="1493996"/>
                    <a:pt x="11144" y="1488948"/>
                    <a:pt x="16669" y="1487424"/>
                  </a:cubicBezTo>
                  <a:cubicBezTo>
                    <a:pt x="17812" y="1487043"/>
                    <a:pt x="19050" y="1486853"/>
                    <a:pt x="20288" y="1486853"/>
                  </a:cubicBezTo>
                  <a:cubicBezTo>
                    <a:pt x="21527" y="1486853"/>
                    <a:pt x="22670" y="1487043"/>
                    <a:pt x="23813" y="1487424"/>
                  </a:cubicBezTo>
                  <a:cubicBezTo>
                    <a:pt x="29337" y="1488853"/>
                    <a:pt x="33433" y="1493996"/>
                    <a:pt x="33433" y="1500092"/>
                  </a:cubicBezTo>
                  <a:close/>
                  <a:moveTo>
                    <a:pt x="176879" y="721423"/>
                  </a:moveTo>
                  <a:cubicBezTo>
                    <a:pt x="176879" y="714184"/>
                    <a:pt x="182785" y="708279"/>
                    <a:pt x="190024" y="708279"/>
                  </a:cubicBezTo>
                  <a:cubicBezTo>
                    <a:pt x="197263" y="708279"/>
                    <a:pt x="203168" y="714184"/>
                    <a:pt x="203168" y="721423"/>
                  </a:cubicBezTo>
                  <a:cubicBezTo>
                    <a:pt x="203168" y="728758"/>
                    <a:pt x="197263" y="734663"/>
                    <a:pt x="190024" y="734663"/>
                  </a:cubicBezTo>
                  <a:cubicBezTo>
                    <a:pt x="187738" y="734663"/>
                    <a:pt x="185547" y="734092"/>
                    <a:pt x="183642" y="732949"/>
                  </a:cubicBezTo>
                  <a:cubicBezTo>
                    <a:pt x="181546" y="731806"/>
                    <a:pt x="179737" y="730091"/>
                    <a:pt x="178594" y="727901"/>
                  </a:cubicBezTo>
                  <a:cubicBezTo>
                    <a:pt x="177451" y="725996"/>
                    <a:pt x="176879" y="723805"/>
                    <a:pt x="176879" y="721423"/>
                  </a:cubicBezTo>
                  <a:close/>
                  <a:moveTo>
                    <a:pt x="154781" y="1555052"/>
                  </a:moveTo>
                  <a:cubicBezTo>
                    <a:pt x="147542" y="1555052"/>
                    <a:pt x="141637" y="1549146"/>
                    <a:pt x="141637" y="1541907"/>
                  </a:cubicBezTo>
                  <a:cubicBezTo>
                    <a:pt x="141637" y="1535811"/>
                    <a:pt x="145733" y="1530763"/>
                    <a:pt x="151352" y="1529239"/>
                  </a:cubicBezTo>
                  <a:cubicBezTo>
                    <a:pt x="152495" y="1528953"/>
                    <a:pt x="153638" y="1528763"/>
                    <a:pt x="154781" y="1528763"/>
                  </a:cubicBezTo>
                  <a:cubicBezTo>
                    <a:pt x="156115" y="1528763"/>
                    <a:pt x="157353" y="1528953"/>
                    <a:pt x="158496" y="1529334"/>
                  </a:cubicBezTo>
                  <a:cubicBezTo>
                    <a:pt x="163925" y="1530953"/>
                    <a:pt x="167926" y="1536002"/>
                    <a:pt x="167926" y="1541907"/>
                  </a:cubicBezTo>
                  <a:cubicBezTo>
                    <a:pt x="167926" y="1549146"/>
                    <a:pt x="162020" y="1555052"/>
                    <a:pt x="154781" y="15550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6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2" name="Google Shape;2242;p45"/>
            <p:cNvSpPr/>
            <p:nvPr/>
          </p:nvSpPr>
          <p:spPr>
            <a:xfrm>
              <a:off x="7666005" y="3837621"/>
              <a:ext cx="75628" cy="444531"/>
            </a:xfrm>
            <a:custGeom>
              <a:avLst/>
              <a:gdLst/>
              <a:ahLst/>
              <a:cxnLst/>
              <a:rect l="l" t="t" r="r" b="b"/>
              <a:pathLst>
                <a:path w="75628" h="444531" extrusionOk="0">
                  <a:moveTo>
                    <a:pt x="58865" y="404146"/>
                  </a:moveTo>
                  <a:lnTo>
                    <a:pt x="58865" y="53816"/>
                  </a:lnTo>
                  <a:lnTo>
                    <a:pt x="30861" y="25813"/>
                  </a:lnTo>
                  <a:cubicBezTo>
                    <a:pt x="32576" y="23241"/>
                    <a:pt x="33528" y="20098"/>
                    <a:pt x="33528" y="16764"/>
                  </a:cubicBezTo>
                  <a:cubicBezTo>
                    <a:pt x="33528" y="7525"/>
                    <a:pt x="26003" y="0"/>
                    <a:pt x="16764" y="0"/>
                  </a:cubicBezTo>
                  <a:cubicBezTo>
                    <a:pt x="7525" y="0"/>
                    <a:pt x="0" y="7525"/>
                    <a:pt x="0" y="16764"/>
                  </a:cubicBezTo>
                  <a:cubicBezTo>
                    <a:pt x="0" y="26003"/>
                    <a:pt x="7525" y="33528"/>
                    <a:pt x="16764" y="33528"/>
                  </a:cubicBezTo>
                  <a:cubicBezTo>
                    <a:pt x="20098" y="33528"/>
                    <a:pt x="23146" y="32480"/>
                    <a:pt x="25813" y="30861"/>
                  </a:cubicBezTo>
                  <a:lnTo>
                    <a:pt x="25813" y="30861"/>
                  </a:lnTo>
                  <a:lnTo>
                    <a:pt x="51721" y="56769"/>
                  </a:lnTo>
                  <a:lnTo>
                    <a:pt x="51721" y="404146"/>
                  </a:lnTo>
                  <a:cubicBezTo>
                    <a:pt x="42196" y="405860"/>
                    <a:pt x="34957" y="414242"/>
                    <a:pt x="34957" y="424148"/>
                  </a:cubicBezTo>
                  <a:cubicBezTo>
                    <a:pt x="34957" y="435388"/>
                    <a:pt x="44101" y="444532"/>
                    <a:pt x="55341" y="444532"/>
                  </a:cubicBezTo>
                  <a:cubicBezTo>
                    <a:pt x="66485" y="444532"/>
                    <a:pt x="75629" y="435388"/>
                    <a:pt x="75629" y="424148"/>
                  </a:cubicBezTo>
                  <a:cubicBezTo>
                    <a:pt x="75629" y="414242"/>
                    <a:pt x="68294" y="405860"/>
                    <a:pt x="58865" y="404146"/>
                  </a:cubicBezTo>
                  <a:close/>
                  <a:moveTo>
                    <a:pt x="55341" y="437388"/>
                  </a:moveTo>
                  <a:cubicBezTo>
                    <a:pt x="48006" y="437388"/>
                    <a:pt x="42101" y="431483"/>
                    <a:pt x="42101" y="424148"/>
                  </a:cubicBezTo>
                  <a:cubicBezTo>
                    <a:pt x="42101" y="418147"/>
                    <a:pt x="46101" y="413099"/>
                    <a:pt x="51721" y="411575"/>
                  </a:cubicBezTo>
                  <a:cubicBezTo>
                    <a:pt x="52864" y="411194"/>
                    <a:pt x="54102" y="411004"/>
                    <a:pt x="55341" y="411004"/>
                  </a:cubicBezTo>
                  <a:cubicBezTo>
                    <a:pt x="56579" y="411004"/>
                    <a:pt x="57722" y="411194"/>
                    <a:pt x="58865" y="411575"/>
                  </a:cubicBezTo>
                  <a:cubicBezTo>
                    <a:pt x="64389" y="413004"/>
                    <a:pt x="68485" y="418147"/>
                    <a:pt x="68485" y="424148"/>
                  </a:cubicBezTo>
                  <a:cubicBezTo>
                    <a:pt x="68485" y="431483"/>
                    <a:pt x="62579" y="437388"/>
                    <a:pt x="55341" y="4373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6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3" name="Google Shape;2243;p45"/>
            <p:cNvSpPr/>
            <p:nvPr/>
          </p:nvSpPr>
          <p:spPr>
            <a:xfrm>
              <a:off x="7350442" y="3539870"/>
              <a:ext cx="240982" cy="701039"/>
            </a:xfrm>
            <a:custGeom>
              <a:avLst/>
              <a:gdLst/>
              <a:ahLst/>
              <a:cxnLst/>
              <a:rect l="l" t="t" r="r" b="b"/>
              <a:pathLst>
                <a:path w="240982" h="701039" extrusionOk="0">
                  <a:moveTo>
                    <a:pt x="227838" y="667893"/>
                  </a:moveTo>
                  <a:lnTo>
                    <a:pt x="227838" y="410146"/>
                  </a:lnTo>
                  <a:lnTo>
                    <a:pt x="160210" y="342519"/>
                  </a:lnTo>
                  <a:lnTo>
                    <a:pt x="160210" y="214503"/>
                  </a:lnTo>
                  <a:cubicBezTo>
                    <a:pt x="169545" y="212693"/>
                    <a:pt x="176689" y="204407"/>
                    <a:pt x="176689" y="194596"/>
                  </a:cubicBezTo>
                  <a:cubicBezTo>
                    <a:pt x="176689" y="183356"/>
                    <a:pt x="167545" y="174308"/>
                    <a:pt x="156400" y="174308"/>
                  </a:cubicBezTo>
                  <a:cubicBezTo>
                    <a:pt x="145161" y="174308"/>
                    <a:pt x="136017" y="183356"/>
                    <a:pt x="136017" y="194596"/>
                  </a:cubicBezTo>
                  <a:cubicBezTo>
                    <a:pt x="136017" y="204597"/>
                    <a:pt x="143446" y="212979"/>
                    <a:pt x="153067" y="214598"/>
                  </a:cubicBezTo>
                  <a:lnTo>
                    <a:pt x="153067" y="345472"/>
                  </a:lnTo>
                  <a:lnTo>
                    <a:pt x="220694" y="413099"/>
                  </a:lnTo>
                  <a:lnTo>
                    <a:pt x="220694" y="493681"/>
                  </a:lnTo>
                  <a:lnTo>
                    <a:pt x="103441" y="376428"/>
                  </a:lnTo>
                  <a:lnTo>
                    <a:pt x="103441" y="216122"/>
                  </a:lnTo>
                  <a:lnTo>
                    <a:pt x="23813" y="136493"/>
                  </a:lnTo>
                  <a:lnTo>
                    <a:pt x="23813" y="40291"/>
                  </a:lnTo>
                  <a:cubicBezTo>
                    <a:pt x="33242" y="38576"/>
                    <a:pt x="40576" y="30290"/>
                    <a:pt x="40576" y="20288"/>
                  </a:cubicBezTo>
                  <a:cubicBezTo>
                    <a:pt x="40576" y="9144"/>
                    <a:pt x="31432" y="0"/>
                    <a:pt x="20288" y="0"/>
                  </a:cubicBezTo>
                  <a:cubicBezTo>
                    <a:pt x="9049" y="0"/>
                    <a:pt x="0" y="9144"/>
                    <a:pt x="0" y="20288"/>
                  </a:cubicBezTo>
                  <a:cubicBezTo>
                    <a:pt x="0" y="30290"/>
                    <a:pt x="7144" y="38576"/>
                    <a:pt x="16669" y="40291"/>
                  </a:cubicBezTo>
                  <a:lnTo>
                    <a:pt x="16669" y="139446"/>
                  </a:lnTo>
                  <a:lnTo>
                    <a:pt x="96298" y="219075"/>
                  </a:lnTo>
                  <a:lnTo>
                    <a:pt x="96298" y="379381"/>
                  </a:lnTo>
                  <a:lnTo>
                    <a:pt x="220694" y="503777"/>
                  </a:lnTo>
                  <a:lnTo>
                    <a:pt x="220694" y="667893"/>
                  </a:lnTo>
                  <a:cubicBezTo>
                    <a:pt x="213169" y="669512"/>
                    <a:pt x="207454" y="676180"/>
                    <a:pt x="207454" y="684276"/>
                  </a:cubicBezTo>
                  <a:cubicBezTo>
                    <a:pt x="207454" y="693515"/>
                    <a:pt x="214979" y="701040"/>
                    <a:pt x="224218" y="701040"/>
                  </a:cubicBezTo>
                  <a:cubicBezTo>
                    <a:pt x="233458" y="701040"/>
                    <a:pt x="240982" y="693515"/>
                    <a:pt x="240982" y="684276"/>
                  </a:cubicBezTo>
                  <a:cubicBezTo>
                    <a:pt x="240887" y="676275"/>
                    <a:pt x="235267" y="669608"/>
                    <a:pt x="227838" y="667893"/>
                  </a:cubicBezTo>
                  <a:close/>
                  <a:moveTo>
                    <a:pt x="143161" y="194596"/>
                  </a:moveTo>
                  <a:cubicBezTo>
                    <a:pt x="143161" y="187357"/>
                    <a:pt x="149066" y="181451"/>
                    <a:pt x="156400" y="181451"/>
                  </a:cubicBezTo>
                  <a:cubicBezTo>
                    <a:pt x="163639" y="181451"/>
                    <a:pt x="169545" y="187357"/>
                    <a:pt x="169545" y="194596"/>
                  </a:cubicBezTo>
                  <a:cubicBezTo>
                    <a:pt x="169545" y="200501"/>
                    <a:pt x="165640" y="205550"/>
                    <a:pt x="160210" y="207074"/>
                  </a:cubicBezTo>
                  <a:cubicBezTo>
                    <a:pt x="158972" y="207550"/>
                    <a:pt x="157734" y="207740"/>
                    <a:pt x="156400" y="207740"/>
                  </a:cubicBezTo>
                  <a:cubicBezTo>
                    <a:pt x="155257" y="207740"/>
                    <a:pt x="154114" y="207550"/>
                    <a:pt x="153067" y="207264"/>
                  </a:cubicBezTo>
                  <a:cubicBezTo>
                    <a:pt x="147352" y="205835"/>
                    <a:pt x="143161" y="200692"/>
                    <a:pt x="143161" y="194596"/>
                  </a:cubicBezTo>
                  <a:close/>
                  <a:moveTo>
                    <a:pt x="7144" y="20288"/>
                  </a:moveTo>
                  <a:cubicBezTo>
                    <a:pt x="7144" y="13049"/>
                    <a:pt x="13049" y="7144"/>
                    <a:pt x="20288" y="7144"/>
                  </a:cubicBezTo>
                  <a:cubicBezTo>
                    <a:pt x="27527" y="7144"/>
                    <a:pt x="33433" y="13049"/>
                    <a:pt x="33433" y="20288"/>
                  </a:cubicBezTo>
                  <a:cubicBezTo>
                    <a:pt x="33433" y="26289"/>
                    <a:pt x="29337" y="31433"/>
                    <a:pt x="23813" y="32861"/>
                  </a:cubicBezTo>
                  <a:cubicBezTo>
                    <a:pt x="22669" y="33242"/>
                    <a:pt x="21526" y="33433"/>
                    <a:pt x="20288" y="33433"/>
                  </a:cubicBezTo>
                  <a:cubicBezTo>
                    <a:pt x="19050" y="33433"/>
                    <a:pt x="17812" y="33242"/>
                    <a:pt x="16669" y="32861"/>
                  </a:cubicBezTo>
                  <a:cubicBezTo>
                    <a:pt x="11144" y="31337"/>
                    <a:pt x="7144" y="26289"/>
                    <a:pt x="7144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6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4" name="Google Shape;2244;p45"/>
            <p:cNvSpPr/>
            <p:nvPr/>
          </p:nvSpPr>
          <p:spPr>
            <a:xfrm>
              <a:off x="7557897" y="2823590"/>
              <a:ext cx="322706" cy="857440"/>
            </a:xfrm>
            <a:custGeom>
              <a:avLst/>
              <a:gdLst/>
              <a:ahLst/>
              <a:cxnLst/>
              <a:rect l="l" t="t" r="r" b="b"/>
              <a:pathLst>
                <a:path w="322706" h="857440" extrusionOk="0">
                  <a:moveTo>
                    <a:pt x="20098" y="824293"/>
                  </a:moveTo>
                  <a:lnTo>
                    <a:pt x="20098" y="561213"/>
                  </a:lnTo>
                  <a:lnTo>
                    <a:pt x="309563" y="271748"/>
                  </a:lnTo>
                  <a:lnTo>
                    <a:pt x="309563" y="33147"/>
                  </a:lnTo>
                  <a:cubicBezTo>
                    <a:pt x="317087" y="31528"/>
                    <a:pt x="322707" y="24860"/>
                    <a:pt x="322707" y="16764"/>
                  </a:cubicBezTo>
                  <a:cubicBezTo>
                    <a:pt x="322707" y="7525"/>
                    <a:pt x="315182" y="0"/>
                    <a:pt x="305943" y="0"/>
                  </a:cubicBezTo>
                  <a:cubicBezTo>
                    <a:pt x="296704" y="0"/>
                    <a:pt x="289179" y="7525"/>
                    <a:pt x="289179" y="16764"/>
                  </a:cubicBezTo>
                  <a:cubicBezTo>
                    <a:pt x="289179" y="24765"/>
                    <a:pt x="294799" y="31432"/>
                    <a:pt x="302323" y="33147"/>
                  </a:cubicBezTo>
                  <a:lnTo>
                    <a:pt x="302323" y="268796"/>
                  </a:lnTo>
                  <a:lnTo>
                    <a:pt x="12859" y="558260"/>
                  </a:lnTo>
                  <a:lnTo>
                    <a:pt x="12859" y="824389"/>
                  </a:lnTo>
                  <a:cubicBezTo>
                    <a:pt x="5524" y="826103"/>
                    <a:pt x="0" y="832771"/>
                    <a:pt x="0" y="840676"/>
                  </a:cubicBezTo>
                  <a:cubicBezTo>
                    <a:pt x="0" y="849916"/>
                    <a:pt x="7525" y="857441"/>
                    <a:pt x="16764" y="857441"/>
                  </a:cubicBezTo>
                  <a:cubicBezTo>
                    <a:pt x="26003" y="857441"/>
                    <a:pt x="33528" y="849916"/>
                    <a:pt x="33528" y="840676"/>
                  </a:cubicBezTo>
                  <a:cubicBezTo>
                    <a:pt x="33528" y="832580"/>
                    <a:pt x="27718" y="825818"/>
                    <a:pt x="20098" y="8242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6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51" name="Google Shape;2251;p45"/>
          <p:cNvGrpSpPr/>
          <p:nvPr/>
        </p:nvGrpSpPr>
        <p:grpSpPr>
          <a:xfrm rot="2700000">
            <a:off x="7431745" y="-950104"/>
            <a:ext cx="1182830" cy="2546274"/>
            <a:chOff x="7350442" y="2608992"/>
            <a:chExt cx="777239" cy="1673160"/>
          </a:xfrm>
        </p:grpSpPr>
        <p:sp>
          <p:nvSpPr>
            <p:cNvPr id="2252" name="Google Shape;2252;p45"/>
            <p:cNvSpPr/>
            <p:nvPr/>
          </p:nvSpPr>
          <p:spPr>
            <a:xfrm>
              <a:off x="7486745" y="2608992"/>
              <a:ext cx="300894" cy="898874"/>
            </a:xfrm>
            <a:custGeom>
              <a:avLst/>
              <a:gdLst/>
              <a:ahLst/>
              <a:cxnLst/>
              <a:rect l="l" t="t" r="r" b="b"/>
              <a:pathLst>
                <a:path w="300894" h="898874" extrusionOk="0">
                  <a:moveTo>
                    <a:pt x="16764" y="858488"/>
                  </a:moveTo>
                  <a:cubicBezTo>
                    <a:pt x="7334" y="860203"/>
                    <a:pt x="0" y="868585"/>
                    <a:pt x="0" y="878491"/>
                  </a:cubicBezTo>
                  <a:cubicBezTo>
                    <a:pt x="0" y="889730"/>
                    <a:pt x="9144" y="898874"/>
                    <a:pt x="20288" y="898874"/>
                  </a:cubicBezTo>
                  <a:cubicBezTo>
                    <a:pt x="31528" y="898874"/>
                    <a:pt x="40672" y="889730"/>
                    <a:pt x="40672" y="878491"/>
                  </a:cubicBezTo>
                  <a:cubicBezTo>
                    <a:pt x="40672" y="868585"/>
                    <a:pt x="33433" y="860203"/>
                    <a:pt x="23908" y="858488"/>
                  </a:cubicBezTo>
                  <a:lnTo>
                    <a:pt x="23908" y="733997"/>
                  </a:lnTo>
                  <a:lnTo>
                    <a:pt x="300895" y="457009"/>
                  </a:lnTo>
                  <a:lnTo>
                    <a:pt x="300895" y="0"/>
                  </a:lnTo>
                  <a:lnTo>
                    <a:pt x="293751" y="0"/>
                  </a:lnTo>
                  <a:lnTo>
                    <a:pt x="293751" y="454057"/>
                  </a:lnTo>
                  <a:lnTo>
                    <a:pt x="16764" y="731044"/>
                  </a:lnTo>
                  <a:lnTo>
                    <a:pt x="16764" y="858488"/>
                  </a:lnTo>
                  <a:close/>
                  <a:moveTo>
                    <a:pt x="33528" y="878491"/>
                  </a:moveTo>
                  <a:cubicBezTo>
                    <a:pt x="33528" y="885825"/>
                    <a:pt x="27622" y="891730"/>
                    <a:pt x="20288" y="891730"/>
                  </a:cubicBezTo>
                  <a:cubicBezTo>
                    <a:pt x="13049" y="891730"/>
                    <a:pt x="7144" y="885825"/>
                    <a:pt x="7144" y="878491"/>
                  </a:cubicBezTo>
                  <a:cubicBezTo>
                    <a:pt x="7144" y="872490"/>
                    <a:pt x="11239" y="867347"/>
                    <a:pt x="16764" y="865918"/>
                  </a:cubicBezTo>
                  <a:cubicBezTo>
                    <a:pt x="17907" y="865537"/>
                    <a:pt x="19050" y="865346"/>
                    <a:pt x="20288" y="865346"/>
                  </a:cubicBezTo>
                  <a:cubicBezTo>
                    <a:pt x="21526" y="865346"/>
                    <a:pt x="22765" y="865537"/>
                    <a:pt x="23908" y="865918"/>
                  </a:cubicBezTo>
                  <a:cubicBezTo>
                    <a:pt x="29527" y="867442"/>
                    <a:pt x="33528" y="872490"/>
                    <a:pt x="33528" y="8784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6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3" name="Google Shape;2253;p45"/>
            <p:cNvSpPr/>
            <p:nvPr/>
          </p:nvSpPr>
          <p:spPr>
            <a:xfrm>
              <a:off x="7430357" y="3185731"/>
              <a:ext cx="149161" cy="440054"/>
            </a:xfrm>
            <a:custGeom>
              <a:avLst/>
              <a:gdLst/>
              <a:ahLst/>
              <a:cxnLst/>
              <a:rect l="l" t="t" r="r" b="b"/>
              <a:pathLst>
                <a:path w="149161" h="440054" extrusionOk="0">
                  <a:moveTo>
                    <a:pt x="123349" y="30861"/>
                  </a:moveTo>
                  <a:cubicBezTo>
                    <a:pt x="125921" y="32575"/>
                    <a:pt x="129064" y="33528"/>
                    <a:pt x="132397" y="33528"/>
                  </a:cubicBezTo>
                  <a:cubicBezTo>
                    <a:pt x="141637" y="33528"/>
                    <a:pt x="149162" y="26003"/>
                    <a:pt x="149162" y="16764"/>
                  </a:cubicBezTo>
                  <a:cubicBezTo>
                    <a:pt x="149162" y="7525"/>
                    <a:pt x="141637" y="0"/>
                    <a:pt x="132397" y="0"/>
                  </a:cubicBezTo>
                  <a:cubicBezTo>
                    <a:pt x="123158" y="0"/>
                    <a:pt x="115634" y="7525"/>
                    <a:pt x="115634" y="16764"/>
                  </a:cubicBezTo>
                  <a:cubicBezTo>
                    <a:pt x="115634" y="20098"/>
                    <a:pt x="116586" y="23146"/>
                    <a:pt x="118301" y="25813"/>
                  </a:cubicBezTo>
                  <a:lnTo>
                    <a:pt x="16764" y="127349"/>
                  </a:lnTo>
                  <a:lnTo>
                    <a:pt x="16764" y="399669"/>
                  </a:lnTo>
                  <a:cubicBezTo>
                    <a:pt x="7334" y="401384"/>
                    <a:pt x="0" y="409765"/>
                    <a:pt x="0" y="419671"/>
                  </a:cubicBezTo>
                  <a:cubicBezTo>
                    <a:pt x="0" y="430911"/>
                    <a:pt x="9144" y="440055"/>
                    <a:pt x="20288" y="440055"/>
                  </a:cubicBezTo>
                  <a:cubicBezTo>
                    <a:pt x="31528" y="440055"/>
                    <a:pt x="40672" y="430911"/>
                    <a:pt x="40672" y="419671"/>
                  </a:cubicBezTo>
                  <a:cubicBezTo>
                    <a:pt x="40672" y="409765"/>
                    <a:pt x="33433" y="401384"/>
                    <a:pt x="23908" y="399669"/>
                  </a:cubicBezTo>
                  <a:lnTo>
                    <a:pt x="23908" y="130302"/>
                  </a:lnTo>
                  <a:lnTo>
                    <a:pt x="123349" y="30861"/>
                  </a:lnTo>
                  <a:close/>
                  <a:moveTo>
                    <a:pt x="33623" y="419671"/>
                  </a:moveTo>
                  <a:cubicBezTo>
                    <a:pt x="33623" y="427006"/>
                    <a:pt x="27718" y="432911"/>
                    <a:pt x="20384" y="432911"/>
                  </a:cubicBezTo>
                  <a:cubicBezTo>
                    <a:pt x="13145" y="432911"/>
                    <a:pt x="7239" y="427006"/>
                    <a:pt x="7239" y="419671"/>
                  </a:cubicBezTo>
                  <a:cubicBezTo>
                    <a:pt x="7239" y="413671"/>
                    <a:pt x="11335" y="408527"/>
                    <a:pt x="16859" y="407098"/>
                  </a:cubicBezTo>
                  <a:cubicBezTo>
                    <a:pt x="18002" y="406717"/>
                    <a:pt x="19145" y="406527"/>
                    <a:pt x="20384" y="406527"/>
                  </a:cubicBezTo>
                  <a:cubicBezTo>
                    <a:pt x="21622" y="406527"/>
                    <a:pt x="22860" y="406717"/>
                    <a:pt x="24003" y="407098"/>
                  </a:cubicBezTo>
                  <a:cubicBezTo>
                    <a:pt x="29623" y="408622"/>
                    <a:pt x="33623" y="413671"/>
                    <a:pt x="33623" y="4196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6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4" name="Google Shape;2254;p45"/>
            <p:cNvSpPr/>
            <p:nvPr/>
          </p:nvSpPr>
          <p:spPr>
            <a:xfrm>
              <a:off x="7350442" y="2713767"/>
              <a:ext cx="389000" cy="777335"/>
            </a:xfrm>
            <a:custGeom>
              <a:avLst/>
              <a:gdLst/>
              <a:ahLst/>
              <a:cxnLst/>
              <a:rect l="l" t="t" r="r" b="b"/>
              <a:pathLst>
                <a:path w="389000" h="777335" extrusionOk="0">
                  <a:moveTo>
                    <a:pt x="297466" y="400812"/>
                  </a:moveTo>
                  <a:lnTo>
                    <a:pt x="188976" y="400812"/>
                  </a:lnTo>
                  <a:lnTo>
                    <a:pt x="16669" y="573024"/>
                  </a:lnTo>
                  <a:lnTo>
                    <a:pt x="16669" y="736949"/>
                  </a:lnTo>
                  <a:cubicBezTo>
                    <a:pt x="7144" y="738664"/>
                    <a:pt x="0" y="747046"/>
                    <a:pt x="0" y="757047"/>
                  </a:cubicBezTo>
                  <a:cubicBezTo>
                    <a:pt x="0" y="768191"/>
                    <a:pt x="9049" y="777335"/>
                    <a:pt x="20288" y="777335"/>
                  </a:cubicBezTo>
                  <a:cubicBezTo>
                    <a:pt x="31432" y="777335"/>
                    <a:pt x="40576" y="768191"/>
                    <a:pt x="40576" y="757047"/>
                  </a:cubicBezTo>
                  <a:cubicBezTo>
                    <a:pt x="40576" y="747046"/>
                    <a:pt x="33242" y="738664"/>
                    <a:pt x="23813" y="736949"/>
                  </a:cubicBezTo>
                  <a:lnTo>
                    <a:pt x="23813" y="575977"/>
                  </a:lnTo>
                  <a:lnTo>
                    <a:pt x="191929" y="407956"/>
                  </a:lnTo>
                  <a:lnTo>
                    <a:pt x="300418" y="407956"/>
                  </a:lnTo>
                  <a:lnTo>
                    <a:pt x="372237" y="336042"/>
                  </a:lnTo>
                  <a:lnTo>
                    <a:pt x="372237" y="40291"/>
                  </a:lnTo>
                  <a:cubicBezTo>
                    <a:pt x="381667" y="38576"/>
                    <a:pt x="389001" y="30289"/>
                    <a:pt x="389001" y="20288"/>
                  </a:cubicBezTo>
                  <a:cubicBezTo>
                    <a:pt x="389001" y="9049"/>
                    <a:pt x="379857" y="0"/>
                    <a:pt x="368713" y="0"/>
                  </a:cubicBezTo>
                  <a:cubicBezTo>
                    <a:pt x="357473" y="0"/>
                    <a:pt x="348329" y="9049"/>
                    <a:pt x="348329" y="20288"/>
                  </a:cubicBezTo>
                  <a:cubicBezTo>
                    <a:pt x="348329" y="30289"/>
                    <a:pt x="355568" y="38576"/>
                    <a:pt x="365093" y="40291"/>
                  </a:cubicBezTo>
                  <a:lnTo>
                    <a:pt x="365093" y="333089"/>
                  </a:lnTo>
                  <a:lnTo>
                    <a:pt x="297466" y="400812"/>
                  </a:lnTo>
                  <a:close/>
                  <a:moveTo>
                    <a:pt x="33433" y="757047"/>
                  </a:moveTo>
                  <a:cubicBezTo>
                    <a:pt x="33433" y="764286"/>
                    <a:pt x="27527" y="770192"/>
                    <a:pt x="20288" y="770192"/>
                  </a:cubicBezTo>
                  <a:cubicBezTo>
                    <a:pt x="13049" y="770192"/>
                    <a:pt x="7144" y="764286"/>
                    <a:pt x="7144" y="757047"/>
                  </a:cubicBezTo>
                  <a:cubicBezTo>
                    <a:pt x="7144" y="750951"/>
                    <a:pt x="11144" y="745903"/>
                    <a:pt x="16669" y="744379"/>
                  </a:cubicBezTo>
                  <a:cubicBezTo>
                    <a:pt x="17812" y="743998"/>
                    <a:pt x="19050" y="743807"/>
                    <a:pt x="20288" y="743807"/>
                  </a:cubicBezTo>
                  <a:cubicBezTo>
                    <a:pt x="21526" y="743807"/>
                    <a:pt x="22669" y="743998"/>
                    <a:pt x="23813" y="744379"/>
                  </a:cubicBezTo>
                  <a:cubicBezTo>
                    <a:pt x="29337" y="745808"/>
                    <a:pt x="33433" y="750951"/>
                    <a:pt x="33433" y="757047"/>
                  </a:cubicBezTo>
                  <a:close/>
                  <a:moveTo>
                    <a:pt x="355473" y="20288"/>
                  </a:moveTo>
                  <a:cubicBezTo>
                    <a:pt x="355473" y="13049"/>
                    <a:pt x="361379" y="7144"/>
                    <a:pt x="368713" y="7144"/>
                  </a:cubicBezTo>
                  <a:cubicBezTo>
                    <a:pt x="375952" y="7144"/>
                    <a:pt x="381857" y="13049"/>
                    <a:pt x="381857" y="20288"/>
                  </a:cubicBezTo>
                  <a:cubicBezTo>
                    <a:pt x="381857" y="26289"/>
                    <a:pt x="377761" y="31432"/>
                    <a:pt x="372237" y="32861"/>
                  </a:cubicBezTo>
                  <a:cubicBezTo>
                    <a:pt x="371094" y="33242"/>
                    <a:pt x="369951" y="33433"/>
                    <a:pt x="368713" y="33433"/>
                  </a:cubicBezTo>
                  <a:cubicBezTo>
                    <a:pt x="367474" y="33433"/>
                    <a:pt x="366236" y="33242"/>
                    <a:pt x="365093" y="32861"/>
                  </a:cubicBezTo>
                  <a:cubicBezTo>
                    <a:pt x="359473" y="31337"/>
                    <a:pt x="355473" y="26289"/>
                    <a:pt x="355473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6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5" name="Google Shape;2255;p45"/>
            <p:cNvSpPr/>
            <p:nvPr/>
          </p:nvSpPr>
          <p:spPr>
            <a:xfrm>
              <a:off x="7860696" y="2608992"/>
              <a:ext cx="266985" cy="1341405"/>
            </a:xfrm>
            <a:custGeom>
              <a:avLst/>
              <a:gdLst/>
              <a:ahLst/>
              <a:cxnLst/>
              <a:rect l="l" t="t" r="r" b="b"/>
              <a:pathLst>
                <a:path w="266985" h="1341405" extrusionOk="0">
                  <a:moveTo>
                    <a:pt x="266986" y="744569"/>
                  </a:moveTo>
                  <a:lnTo>
                    <a:pt x="266986" y="0"/>
                  </a:lnTo>
                  <a:lnTo>
                    <a:pt x="259842" y="0"/>
                  </a:lnTo>
                  <a:lnTo>
                    <a:pt x="259842" y="741617"/>
                  </a:lnTo>
                  <a:lnTo>
                    <a:pt x="13145" y="988314"/>
                  </a:lnTo>
                  <a:lnTo>
                    <a:pt x="13145" y="1308259"/>
                  </a:lnTo>
                  <a:cubicBezTo>
                    <a:pt x="5620" y="1309878"/>
                    <a:pt x="0" y="1316546"/>
                    <a:pt x="0" y="1324642"/>
                  </a:cubicBezTo>
                  <a:cubicBezTo>
                    <a:pt x="0" y="1333881"/>
                    <a:pt x="7525" y="1341406"/>
                    <a:pt x="16764" y="1341406"/>
                  </a:cubicBezTo>
                  <a:cubicBezTo>
                    <a:pt x="26003" y="1341406"/>
                    <a:pt x="33528" y="1333881"/>
                    <a:pt x="33528" y="1324642"/>
                  </a:cubicBezTo>
                  <a:cubicBezTo>
                    <a:pt x="33528" y="1316641"/>
                    <a:pt x="27908" y="1309973"/>
                    <a:pt x="20384" y="1308259"/>
                  </a:cubicBezTo>
                  <a:lnTo>
                    <a:pt x="20384" y="991267"/>
                  </a:lnTo>
                  <a:lnTo>
                    <a:pt x="266986" y="74456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6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6" name="Google Shape;2256;p45"/>
            <p:cNvSpPr/>
            <p:nvPr/>
          </p:nvSpPr>
          <p:spPr>
            <a:xfrm>
              <a:off x="7616094" y="2608992"/>
              <a:ext cx="370998" cy="1562195"/>
            </a:xfrm>
            <a:custGeom>
              <a:avLst/>
              <a:gdLst/>
              <a:ahLst/>
              <a:cxnLst/>
              <a:rect l="l" t="t" r="r" b="b"/>
              <a:pathLst>
                <a:path w="370998" h="1562195" extrusionOk="0">
                  <a:moveTo>
                    <a:pt x="158496" y="1521905"/>
                  </a:moveTo>
                  <a:lnTo>
                    <a:pt x="158496" y="1225868"/>
                  </a:lnTo>
                  <a:lnTo>
                    <a:pt x="95155" y="1162431"/>
                  </a:lnTo>
                  <a:lnTo>
                    <a:pt x="95155" y="939070"/>
                  </a:lnTo>
                  <a:lnTo>
                    <a:pt x="156210" y="878014"/>
                  </a:lnTo>
                  <a:lnTo>
                    <a:pt x="156210" y="839534"/>
                  </a:lnTo>
                  <a:lnTo>
                    <a:pt x="317659" y="678085"/>
                  </a:lnTo>
                  <a:cubicBezTo>
                    <a:pt x="320897" y="680466"/>
                    <a:pt x="324898" y="681800"/>
                    <a:pt x="329184" y="681800"/>
                  </a:cubicBezTo>
                  <a:cubicBezTo>
                    <a:pt x="340423" y="681800"/>
                    <a:pt x="349568" y="672655"/>
                    <a:pt x="349568" y="661511"/>
                  </a:cubicBezTo>
                  <a:cubicBezTo>
                    <a:pt x="349568" y="650272"/>
                    <a:pt x="340423" y="641128"/>
                    <a:pt x="329184" y="641128"/>
                  </a:cubicBezTo>
                  <a:cubicBezTo>
                    <a:pt x="318040" y="641128"/>
                    <a:pt x="308896" y="650272"/>
                    <a:pt x="308896" y="661511"/>
                  </a:cubicBezTo>
                  <a:cubicBezTo>
                    <a:pt x="308896" y="665797"/>
                    <a:pt x="310229" y="669798"/>
                    <a:pt x="312611" y="673037"/>
                  </a:cubicBezTo>
                  <a:lnTo>
                    <a:pt x="267843" y="717804"/>
                  </a:lnTo>
                  <a:lnTo>
                    <a:pt x="267843" y="635413"/>
                  </a:lnTo>
                  <a:lnTo>
                    <a:pt x="370999" y="532257"/>
                  </a:lnTo>
                  <a:lnTo>
                    <a:pt x="370999" y="273844"/>
                  </a:lnTo>
                  <a:lnTo>
                    <a:pt x="319183" y="222028"/>
                  </a:lnTo>
                  <a:lnTo>
                    <a:pt x="319183" y="0"/>
                  </a:lnTo>
                  <a:lnTo>
                    <a:pt x="312039" y="0"/>
                  </a:lnTo>
                  <a:lnTo>
                    <a:pt x="312039" y="503777"/>
                  </a:lnTo>
                  <a:lnTo>
                    <a:pt x="16669" y="799147"/>
                  </a:lnTo>
                  <a:lnTo>
                    <a:pt x="16669" y="1479995"/>
                  </a:lnTo>
                  <a:cubicBezTo>
                    <a:pt x="7144" y="1481709"/>
                    <a:pt x="0" y="1490091"/>
                    <a:pt x="0" y="1500092"/>
                  </a:cubicBezTo>
                  <a:cubicBezTo>
                    <a:pt x="0" y="1511237"/>
                    <a:pt x="9049" y="1520381"/>
                    <a:pt x="20288" y="1520381"/>
                  </a:cubicBezTo>
                  <a:cubicBezTo>
                    <a:pt x="31528" y="1520381"/>
                    <a:pt x="40577" y="1511237"/>
                    <a:pt x="40577" y="1500092"/>
                  </a:cubicBezTo>
                  <a:cubicBezTo>
                    <a:pt x="40577" y="1490091"/>
                    <a:pt x="33338" y="1481709"/>
                    <a:pt x="23813" y="1479995"/>
                  </a:cubicBezTo>
                  <a:lnTo>
                    <a:pt x="23813" y="802100"/>
                  </a:lnTo>
                  <a:lnTo>
                    <a:pt x="319183" y="506730"/>
                  </a:lnTo>
                  <a:lnTo>
                    <a:pt x="319183" y="232124"/>
                  </a:lnTo>
                  <a:lnTo>
                    <a:pt x="363855" y="276796"/>
                  </a:lnTo>
                  <a:lnTo>
                    <a:pt x="363855" y="529304"/>
                  </a:lnTo>
                  <a:lnTo>
                    <a:pt x="260699" y="632460"/>
                  </a:lnTo>
                  <a:lnTo>
                    <a:pt x="260699" y="724948"/>
                  </a:lnTo>
                  <a:lnTo>
                    <a:pt x="260699" y="724948"/>
                  </a:lnTo>
                  <a:lnTo>
                    <a:pt x="149066" y="836485"/>
                  </a:lnTo>
                  <a:lnTo>
                    <a:pt x="149066" y="874967"/>
                  </a:lnTo>
                  <a:lnTo>
                    <a:pt x="95155" y="928973"/>
                  </a:lnTo>
                  <a:lnTo>
                    <a:pt x="95155" y="821341"/>
                  </a:lnTo>
                  <a:lnTo>
                    <a:pt x="178498" y="738092"/>
                  </a:lnTo>
                  <a:cubicBezTo>
                    <a:pt x="181737" y="740473"/>
                    <a:pt x="185738" y="741807"/>
                    <a:pt x="190024" y="741807"/>
                  </a:cubicBezTo>
                  <a:cubicBezTo>
                    <a:pt x="201263" y="741807"/>
                    <a:pt x="210312" y="732663"/>
                    <a:pt x="210312" y="721423"/>
                  </a:cubicBezTo>
                  <a:cubicBezTo>
                    <a:pt x="210312" y="710279"/>
                    <a:pt x="201263" y="701135"/>
                    <a:pt x="190024" y="701135"/>
                  </a:cubicBezTo>
                  <a:cubicBezTo>
                    <a:pt x="178784" y="701135"/>
                    <a:pt x="169736" y="710279"/>
                    <a:pt x="169736" y="721423"/>
                  </a:cubicBezTo>
                  <a:cubicBezTo>
                    <a:pt x="169736" y="725805"/>
                    <a:pt x="171069" y="729805"/>
                    <a:pt x="173355" y="733044"/>
                  </a:cubicBezTo>
                  <a:lnTo>
                    <a:pt x="88011" y="818388"/>
                  </a:lnTo>
                  <a:lnTo>
                    <a:pt x="88011" y="1165384"/>
                  </a:lnTo>
                  <a:lnTo>
                    <a:pt x="151352" y="1228820"/>
                  </a:lnTo>
                  <a:lnTo>
                    <a:pt x="151352" y="1521905"/>
                  </a:lnTo>
                  <a:cubicBezTo>
                    <a:pt x="141732" y="1523524"/>
                    <a:pt x="134493" y="1531906"/>
                    <a:pt x="134493" y="1541907"/>
                  </a:cubicBezTo>
                  <a:cubicBezTo>
                    <a:pt x="134493" y="1553147"/>
                    <a:pt x="143542" y="1562195"/>
                    <a:pt x="154781" y="1562195"/>
                  </a:cubicBezTo>
                  <a:cubicBezTo>
                    <a:pt x="166021" y="1562195"/>
                    <a:pt x="175070" y="1553147"/>
                    <a:pt x="175070" y="1541907"/>
                  </a:cubicBezTo>
                  <a:cubicBezTo>
                    <a:pt x="175070" y="1532001"/>
                    <a:pt x="167926" y="1523714"/>
                    <a:pt x="158496" y="1521905"/>
                  </a:cubicBezTo>
                  <a:close/>
                  <a:moveTo>
                    <a:pt x="316039" y="661511"/>
                  </a:moveTo>
                  <a:cubicBezTo>
                    <a:pt x="316039" y="654177"/>
                    <a:pt x="321945" y="648272"/>
                    <a:pt x="329184" y="648272"/>
                  </a:cubicBezTo>
                  <a:cubicBezTo>
                    <a:pt x="336518" y="648272"/>
                    <a:pt x="342424" y="654177"/>
                    <a:pt x="342424" y="661511"/>
                  </a:cubicBezTo>
                  <a:cubicBezTo>
                    <a:pt x="342424" y="668750"/>
                    <a:pt x="336518" y="674656"/>
                    <a:pt x="329184" y="674656"/>
                  </a:cubicBezTo>
                  <a:cubicBezTo>
                    <a:pt x="326898" y="674656"/>
                    <a:pt x="324707" y="674084"/>
                    <a:pt x="322802" y="672941"/>
                  </a:cubicBezTo>
                  <a:cubicBezTo>
                    <a:pt x="320707" y="671798"/>
                    <a:pt x="318897" y="669988"/>
                    <a:pt x="317754" y="667893"/>
                  </a:cubicBezTo>
                  <a:cubicBezTo>
                    <a:pt x="316611" y="665988"/>
                    <a:pt x="316039" y="663797"/>
                    <a:pt x="316039" y="661511"/>
                  </a:cubicBezTo>
                  <a:close/>
                  <a:moveTo>
                    <a:pt x="33433" y="1500092"/>
                  </a:moveTo>
                  <a:cubicBezTo>
                    <a:pt x="33433" y="1507331"/>
                    <a:pt x="27527" y="1513237"/>
                    <a:pt x="20288" y="1513237"/>
                  </a:cubicBezTo>
                  <a:cubicBezTo>
                    <a:pt x="13049" y="1513237"/>
                    <a:pt x="7144" y="1507331"/>
                    <a:pt x="7144" y="1500092"/>
                  </a:cubicBezTo>
                  <a:cubicBezTo>
                    <a:pt x="7144" y="1493996"/>
                    <a:pt x="11144" y="1488948"/>
                    <a:pt x="16669" y="1487424"/>
                  </a:cubicBezTo>
                  <a:cubicBezTo>
                    <a:pt x="17812" y="1487043"/>
                    <a:pt x="19050" y="1486853"/>
                    <a:pt x="20288" y="1486853"/>
                  </a:cubicBezTo>
                  <a:cubicBezTo>
                    <a:pt x="21527" y="1486853"/>
                    <a:pt x="22670" y="1487043"/>
                    <a:pt x="23813" y="1487424"/>
                  </a:cubicBezTo>
                  <a:cubicBezTo>
                    <a:pt x="29337" y="1488853"/>
                    <a:pt x="33433" y="1493996"/>
                    <a:pt x="33433" y="1500092"/>
                  </a:cubicBezTo>
                  <a:close/>
                  <a:moveTo>
                    <a:pt x="176879" y="721423"/>
                  </a:moveTo>
                  <a:cubicBezTo>
                    <a:pt x="176879" y="714184"/>
                    <a:pt x="182785" y="708279"/>
                    <a:pt x="190024" y="708279"/>
                  </a:cubicBezTo>
                  <a:cubicBezTo>
                    <a:pt x="197263" y="708279"/>
                    <a:pt x="203168" y="714184"/>
                    <a:pt x="203168" y="721423"/>
                  </a:cubicBezTo>
                  <a:cubicBezTo>
                    <a:pt x="203168" y="728758"/>
                    <a:pt x="197263" y="734663"/>
                    <a:pt x="190024" y="734663"/>
                  </a:cubicBezTo>
                  <a:cubicBezTo>
                    <a:pt x="187738" y="734663"/>
                    <a:pt x="185547" y="734092"/>
                    <a:pt x="183642" y="732949"/>
                  </a:cubicBezTo>
                  <a:cubicBezTo>
                    <a:pt x="181546" y="731806"/>
                    <a:pt x="179737" y="730091"/>
                    <a:pt x="178594" y="727901"/>
                  </a:cubicBezTo>
                  <a:cubicBezTo>
                    <a:pt x="177451" y="725996"/>
                    <a:pt x="176879" y="723805"/>
                    <a:pt x="176879" y="721423"/>
                  </a:cubicBezTo>
                  <a:close/>
                  <a:moveTo>
                    <a:pt x="154781" y="1555052"/>
                  </a:moveTo>
                  <a:cubicBezTo>
                    <a:pt x="147542" y="1555052"/>
                    <a:pt x="141637" y="1549146"/>
                    <a:pt x="141637" y="1541907"/>
                  </a:cubicBezTo>
                  <a:cubicBezTo>
                    <a:pt x="141637" y="1535811"/>
                    <a:pt x="145733" y="1530763"/>
                    <a:pt x="151352" y="1529239"/>
                  </a:cubicBezTo>
                  <a:cubicBezTo>
                    <a:pt x="152495" y="1528953"/>
                    <a:pt x="153638" y="1528763"/>
                    <a:pt x="154781" y="1528763"/>
                  </a:cubicBezTo>
                  <a:cubicBezTo>
                    <a:pt x="156115" y="1528763"/>
                    <a:pt x="157353" y="1528953"/>
                    <a:pt x="158496" y="1529334"/>
                  </a:cubicBezTo>
                  <a:cubicBezTo>
                    <a:pt x="163925" y="1530953"/>
                    <a:pt x="167926" y="1536002"/>
                    <a:pt x="167926" y="1541907"/>
                  </a:cubicBezTo>
                  <a:cubicBezTo>
                    <a:pt x="167926" y="1549146"/>
                    <a:pt x="162020" y="1555052"/>
                    <a:pt x="154781" y="15550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6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7" name="Google Shape;2257;p45"/>
            <p:cNvSpPr/>
            <p:nvPr/>
          </p:nvSpPr>
          <p:spPr>
            <a:xfrm>
              <a:off x="7666005" y="3837621"/>
              <a:ext cx="75628" cy="444531"/>
            </a:xfrm>
            <a:custGeom>
              <a:avLst/>
              <a:gdLst/>
              <a:ahLst/>
              <a:cxnLst/>
              <a:rect l="l" t="t" r="r" b="b"/>
              <a:pathLst>
                <a:path w="75628" h="444531" extrusionOk="0">
                  <a:moveTo>
                    <a:pt x="58865" y="404146"/>
                  </a:moveTo>
                  <a:lnTo>
                    <a:pt x="58865" y="53816"/>
                  </a:lnTo>
                  <a:lnTo>
                    <a:pt x="30861" y="25813"/>
                  </a:lnTo>
                  <a:cubicBezTo>
                    <a:pt x="32576" y="23241"/>
                    <a:pt x="33528" y="20098"/>
                    <a:pt x="33528" y="16764"/>
                  </a:cubicBezTo>
                  <a:cubicBezTo>
                    <a:pt x="33528" y="7525"/>
                    <a:pt x="26003" y="0"/>
                    <a:pt x="16764" y="0"/>
                  </a:cubicBezTo>
                  <a:cubicBezTo>
                    <a:pt x="7525" y="0"/>
                    <a:pt x="0" y="7525"/>
                    <a:pt x="0" y="16764"/>
                  </a:cubicBezTo>
                  <a:cubicBezTo>
                    <a:pt x="0" y="26003"/>
                    <a:pt x="7525" y="33528"/>
                    <a:pt x="16764" y="33528"/>
                  </a:cubicBezTo>
                  <a:cubicBezTo>
                    <a:pt x="20098" y="33528"/>
                    <a:pt x="23146" y="32480"/>
                    <a:pt x="25813" y="30861"/>
                  </a:cubicBezTo>
                  <a:lnTo>
                    <a:pt x="25813" y="30861"/>
                  </a:lnTo>
                  <a:lnTo>
                    <a:pt x="51721" y="56769"/>
                  </a:lnTo>
                  <a:lnTo>
                    <a:pt x="51721" y="404146"/>
                  </a:lnTo>
                  <a:cubicBezTo>
                    <a:pt x="42196" y="405860"/>
                    <a:pt x="34957" y="414242"/>
                    <a:pt x="34957" y="424148"/>
                  </a:cubicBezTo>
                  <a:cubicBezTo>
                    <a:pt x="34957" y="435388"/>
                    <a:pt x="44101" y="444532"/>
                    <a:pt x="55341" y="444532"/>
                  </a:cubicBezTo>
                  <a:cubicBezTo>
                    <a:pt x="66485" y="444532"/>
                    <a:pt x="75629" y="435388"/>
                    <a:pt x="75629" y="424148"/>
                  </a:cubicBezTo>
                  <a:cubicBezTo>
                    <a:pt x="75629" y="414242"/>
                    <a:pt x="68294" y="405860"/>
                    <a:pt x="58865" y="404146"/>
                  </a:cubicBezTo>
                  <a:close/>
                  <a:moveTo>
                    <a:pt x="55341" y="437388"/>
                  </a:moveTo>
                  <a:cubicBezTo>
                    <a:pt x="48006" y="437388"/>
                    <a:pt x="42101" y="431483"/>
                    <a:pt x="42101" y="424148"/>
                  </a:cubicBezTo>
                  <a:cubicBezTo>
                    <a:pt x="42101" y="418147"/>
                    <a:pt x="46101" y="413099"/>
                    <a:pt x="51721" y="411575"/>
                  </a:cubicBezTo>
                  <a:cubicBezTo>
                    <a:pt x="52864" y="411194"/>
                    <a:pt x="54102" y="411004"/>
                    <a:pt x="55341" y="411004"/>
                  </a:cubicBezTo>
                  <a:cubicBezTo>
                    <a:pt x="56579" y="411004"/>
                    <a:pt x="57722" y="411194"/>
                    <a:pt x="58865" y="411575"/>
                  </a:cubicBezTo>
                  <a:cubicBezTo>
                    <a:pt x="64389" y="413004"/>
                    <a:pt x="68485" y="418147"/>
                    <a:pt x="68485" y="424148"/>
                  </a:cubicBezTo>
                  <a:cubicBezTo>
                    <a:pt x="68485" y="431483"/>
                    <a:pt x="62579" y="437388"/>
                    <a:pt x="55341" y="4373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6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8" name="Google Shape;2258;p45"/>
            <p:cNvSpPr/>
            <p:nvPr/>
          </p:nvSpPr>
          <p:spPr>
            <a:xfrm>
              <a:off x="7350442" y="3539870"/>
              <a:ext cx="240982" cy="701039"/>
            </a:xfrm>
            <a:custGeom>
              <a:avLst/>
              <a:gdLst/>
              <a:ahLst/>
              <a:cxnLst/>
              <a:rect l="l" t="t" r="r" b="b"/>
              <a:pathLst>
                <a:path w="240982" h="701039" extrusionOk="0">
                  <a:moveTo>
                    <a:pt x="227838" y="667893"/>
                  </a:moveTo>
                  <a:lnTo>
                    <a:pt x="227838" y="410146"/>
                  </a:lnTo>
                  <a:lnTo>
                    <a:pt x="160210" y="342519"/>
                  </a:lnTo>
                  <a:lnTo>
                    <a:pt x="160210" y="214503"/>
                  </a:lnTo>
                  <a:cubicBezTo>
                    <a:pt x="169545" y="212693"/>
                    <a:pt x="176689" y="204407"/>
                    <a:pt x="176689" y="194596"/>
                  </a:cubicBezTo>
                  <a:cubicBezTo>
                    <a:pt x="176689" y="183356"/>
                    <a:pt x="167545" y="174308"/>
                    <a:pt x="156400" y="174308"/>
                  </a:cubicBezTo>
                  <a:cubicBezTo>
                    <a:pt x="145161" y="174308"/>
                    <a:pt x="136017" y="183356"/>
                    <a:pt x="136017" y="194596"/>
                  </a:cubicBezTo>
                  <a:cubicBezTo>
                    <a:pt x="136017" y="204597"/>
                    <a:pt x="143446" y="212979"/>
                    <a:pt x="153067" y="214598"/>
                  </a:cubicBezTo>
                  <a:lnTo>
                    <a:pt x="153067" y="345472"/>
                  </a:lnTo>
                  <a:lnTo>
                    <a:pt x="220694" y="413099"/>
                  </a:lnTo>
                  <a:lnTo>
                    <a:pt x="220694" y="493681"/>
                  </a:lnTo>
                  <a:lnTo>
                    <a:pt x="103441" y="376428"/>
                  </a:lnTo>
                  <a:lnTo>
                    <a:pt x="103441" y="216122"/>
                  </a:lnTo>
                  <a:lnTo>
                    <a:pt x="23813" y="136493"/>
                  </a:lnTo>
                  <a:lnTo>
                    <a:pt x="23813" y="40291"/>
                  </a:lnTo>
                  <a:cubicBezTo>
                    <a:pt x="33242" y="38576"/>
                    <a:pt x="40576" y="30290"/>
                    <a:pt x="40576" y="20288"/>
                  </a:cubicBezTo>
                  <a:cubicBezTo>
                    <a:pt x="40576" y="9144"/>
                    <a:pt x="31432" y="0"/>
                    <a:pt x="20288" y="0"/>
                  </a:cubicBezTo>
                  <a:cubicBezTo>
                    <a:pt x="9049" y="0"/>
                    <a:pt x="0" y="9144"/>
                    <a:pt x="0" y="20288"/>
                  </a:cubicBezTo>
                  <a:cubicBezTo>
                    <a:pt x="0" y="30290"/>
                    <a:pt x="7144" y="38576"/>
                    <a:pt x="16669" y="40291"/>
                  </a:cubicBezTo>
                  <a:lnTo>
                    <a:pt x="16669" y="139446"/>
                  </a:lnTo>
                  <a:lnTo>
                    <a:pt x="96298" y="219075"/>
                  </a:lnTo>
                  <a:lnTo>
                    <a:pt x="96298" y="379381"/>
                  </a:lnTo>
                  <a:lnTo>
                    <a:pt x="220694" y="503777"/>
                  </a:lnTo>
                  <a:lnTo>
                    <a:pt x="220694" y="667893"/>
                  </a:lnTo>
                  <a:cubicBezTo>
                    <a:pt x="213169" y="669512"/>
                    <a:pt x="207454" y="676180"/>
                    <a:pt x="207454" y="684276"/>
                  </a:cubicBezTo>
                  <a:cubicBezTo>
                    <a:pt x="207454" y="693515"/>
                    <a:pt x="214979" y="701040"/>
                    <a:pt x="224218" y="701040"/>
                  </a:cubicBezTo>
                  <a:cubicBezTo>
                    <a:pt x="233458" y="701040"/>
                    <a:pt x="240982" y="693515"/>
                    <a:pt x="240982" y="684276"/>
                  </a:cubicBezTo>
                  <a:cubicBezTo>
                    <a:pt x="240887" y="676275"/>
                    <a:pt x="235267" y="669608"/>
                    <a:pt x="227838" y="667893"/>
                  </a:cubicBezTo>
                  <a:close/>
                  <a:moveTo>
                    <a:pt x="143161" y="194596"/>
                  </a:moveTo>
                  <a:cubicBezTo>
                    <a:pt x="143161" y="187357"/>
                    <a:pt x="149066" y="181451"/>
                    <a:pt x="156400" y="181451"/>
                  </a:cubicBezTo>
                  <a:cubicBezTo>
                    <a:pt x="163639" y="181451"/>
                    <a:pt x="169545" y="187357"/>
                    <a:pt x="169545" y="194596"/>
                  </a:cubicBezTo>
                  <a:cubicBezTo>
                    <a:pt x="169545" y="200501"/>
                    <a:pt x="165640" y="205550"/>
                    <a:pt x="160210" y="207074"/>
                  </a:cubicBezTo>
                  <a:cubicBezTo>
                    <a:pt x="158972" y="207550"/>
                    <a:pt x="157734" y="207740"/>
                    <a:pt x="156400" y="207740"/>
                  </a:cubicBezTo>
                  <a:cubicBezTo>
                    <a:pt x="155257" y="207740"/>
                    <a:pt x="154114" y="207550"/>
                    <a:pt x="153067" y="207264"/>
                  </a:cubicBezTo>
                  <a:cubicBezTo>
                    <a:pt x="147352" y="205835"/>
                    <a:pt x="143161" y="200692"/>
                    <a:pt x="143161" y="194596"/>
                  </a:cubicBezTo>
                  <a:close/>
                  <a:moveTo>
                    <a:pt x="7144" y="20288"/>
                  </a:moveTo>
                  <a:cubicBezTo>
                    <a:pt x="7144" y="13049"/>
                    <a:pt x="13049" y="7144"/>
                    <a:pt x="20288" y="7144"/>
                  </a:cubicBezTo>
                  <a:cubicBezTo>
                    <a:pt x="27527" y="7144"/>
                    <a:pt x="33433" y="13049"/>
                    <a:pt x="33433" y="20288"/>
                  </a:cubicBezTo>
                  <a:cubicBezTo>
                    <a:pt x="33433" y="26289"/>
                    <a:pt x="29337" y="31433"/>
                    <a:pt x="23813" y="32861"/>
                  </a:cubicBezTo>
                  <a:cubicBezTo>
                    <a:pt x="22669" y="33242"/>
                    <a:pt x="21526" y="33433"/>
                    <a:pt x="20288" y="33433"/>
                  </a:cubicBezTo>
                  <a:cubicBezTo>
                    <a:pt x="19050" y="33433"/>
                    <a:pt x="17812" y="33242"/>
                    <a:pt x="16669" y="32861"/>
                  </a:cubicBezTo>
                  <a:cubicBezTo>
                    <a:pt x="11144" y="31337"/>
                    <a:pt x="7144" y="26289"/>
                    <a:pt x="7144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6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9" name="Google Shape;2259;p45"/>
            <p:cNvSpPr/>
            <p:nvPr/>
          </p:nvSpPr>
          <p:spPr>
            <a:xfrm>
              <a:off x="7557897" y="2823590"/>
              <a:ext cx="322706" cy="857440"/>
            </a:xfrm>
            <a:custGeom>
              <a:avLst/>
              <a:gdLst/>
              <a:ahLst/>
              <a:cxnLst/>
              <a:rect l="l" t="t" r="r" b="b"/>
              <a:pathLst>
                <a:path w="322706" h="857440" extrusionOk="0">
                  <a:moveTo>
                    <a:pt x="20098" y="824293"/>
                  </a:moveTo>
                  <a:lnTo>
                    <a:pt x="20098" y="561213"/>
                  </a:lnTo>
                  <a:lnTo>
                    <a:pt x="309563" y="271748"/>
                  </a:lnTo>
                  <a:lnTo>
                    <a:pt x="309563" y="33147"/>
                  </a:lnTo>
                  <a:cubicBezTo>
                    <a:pt x="317087" y="31528"/>
                    <a:pt x="322707" y="24860"/>
                    <a:pt x="322707" y="16764"/>
                  </a:cubicBezTo>
                  <a:cubicBezTo>
                    <a:pt x="322707" y="7525"/>
                    <a:pt x="315182" y="0"/>
                    <a:pt x="305943" y="0"/>
                  </a:cubicBezTo>
                  <a:cubicBezTo>
                    <a:pt x="296704" y="0"/>
                    <a:pt x="289179" y="7525"/>
                    <a:pt x="289179" y="16764"/>
                  </a:cubicBezTo>
                  <a:cubicBezTo>
                    <a:pt x="289179" y="24765"/>
                    <a:pt x="294799" y="31432"/>
                    <a:pt x="302323" y="33147"/>
                  </a:cubicBezTo>
                  <a:lnTo>
                    <a:pt x="302323" y="268796"/>
                  </a:lnTo>
                  <a:lnTo>
                    <a:pt x="12859" y="558260"/>
                  </a:lnTo>
                  <a:lnTo>
                    <a:pt x="12859" y="824389"/>
                  </a:lnTo>
                  <a:cubicBezTo>
                    <a:pt x="5524" y="826103"/>
                    <a:pt x="0" y="832771"/>
                    <a:pt x="0" y="840676"/>
                  </a:cubicBezTo>
                  <a:cubicBezTo>
                    <a:pt x="0" y="849916"/>
                    <a:pt x="7525" y="857441"/>
                    <a:pt x="16764" y="857441"/>
                  </a:cubicBezTo>
                  <a:cubicBezTo>
                    <a:pt x="26003" y="857441"/>
                    <a:pt x="33528" y="849916"/>
                    <a:pt x="33528" y="840676"/>
                  </a:cubicBezTo>
                  <a:cubicBezTo>
                    <a:pt x="33528" y="832580"/>
                    <a:pt x="27718" y="825818"/>
                    <a:pt x="20098" y="8242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6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" name="Google Shape;548;p40">
            <a:extLst>
              <a:ext uri="{FF2B5EF4-FFF2-40B4-BE49-F238E27FC236}">
                <a16:creationId xmlns:a16="http://schemas.microsoft.com/office/drawing/2014/main" id="{DB7BC006-5A72-9B11-6454-7D7417129844}"/>
              </a:ext>
            </a:extLst>
          </p:cNvPr>
          <p:cNvSpPr/>
          <p:nvPr/>
        </p:nvSpPr>
        <p:spPr>
          <a:xfrm>
            <a:off x="339575" y="1235782"/>
            <a:ext cx="8359276" cy="3312430"/>
          </a:xfrm>
          <a:prstGeom prst="roundRect">
            <a:avLst>
              <a:gd name="adj" fmla="val 11903"/>
            </a:avLst>
          </a:prstGeom>
          <a:noFill/>
          <a:ln w="19050" cap="flat" cmpd="sng">
            <a:solidFill>
              <a:srgbClr val="3FF5E1"/>
            </a:solidFill>
            <a:prstDash val="solid"/>
            <a:round/>
            <a:headEnd type="none" w="sm" len="sm"/>
            <a:tailEnd type="none" w="sm" len="sm"/>
          </a:ln>
          <a:effectLst>
            <a:outerShdw blurRad="142875" dist="19050" dir="5400000" algn="bl" rotWithShape="0">
              <a:srgbClr val="98FAFC">
                <a:alpha val="9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D964A9-1F51-7418-3E8B-3EDC87412D7D}"/>
              </a:ext>
            </a:extLst>
          </p:cNvPr>
          <p:cNvSpPr txBox="1"/>
          <p:nvPr/>
        </p:nvSpPr>
        <p:spPr>
          <a:xfrm>
            <a:off x="2573851" y="1753224"/>
            <a:ext cx="1184233" cy="113877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5400" b="1" dirty="0">
                <a:solidFill>
                  <a:srgbClr val="FFFFFF"/>
                </a:solidFill>
                <a:latin typeface="Oswald ExtraLight"/>
              </a:rPr>
              <a:t>04.</a:t>
            </a:r>
            <a:endParaRPr lang="en-US" sz="5400" b="1" dirty="0">
              <a:latin typeface="Oswald ExtraLight"/>
            </a:endParaRPr>
          </a:p>
          <a:p>
            <a:pPr algn="l"/>
            <a:endParaRPr 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4A1DDA-9B71-081C-392D-BAB7A8C22FF2}"/>
              </a:ext>
            </a:extLst>
          </p:cNvPr>
          <p:cNvSpPr txBox="1"/>
          <p:nvPr/>
        </p:nvSpPr>
        <p:spPr>
          <a:xfrm>
            <a:off x="3708597" y="1509968"/>
            <a:ext cx="4621545" cy="196977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sz="5400" b="1" dirty="0">
                <a:solidFill>
                  <a:schemeClr val="tx1"/>
                </a:solidFill>
                <a:latin typeface="Oswald ExtraLight"/>
              </a:rPr>
              <a:t>Giao diện màn hình &amp;</a:t>
            </a:r>
            <a:r>
              <a:rPr lang="vi-VN" sz="5400" b="1" dirty="0">
                <a:solidFill>
                  <a:schemeClr val="tx1"/>
                </a:solidFill>
                <a:latin typeface="Oswald ExtraLight"/>
              </a:rPr>
              <a:t> </a:t>
            </a:r>
            <a:r>
              <a:rPr lang="en" sz="5400" b="1" dirty="0">
                <a:solidFill>
                  <a:schemeClr val="tx1"/>
                </a:solidFill>
                <a:latin typeface="Oswald ExtraLight"/>
              </a:rPr>
              <a:t>Activity Diagram</a:t>
            </a:r>
            <a:endParaRPr lang="en-US" sz="5400" b="1" dirty="0">
              <a:solidFill>
                <a:schemeClr val="tx1"/>
              </a:solidFill>
              <a:latin typeface="Oswald ExtraLight"/>
            </a:endParaRPr>
          </a:p>
          <a:p>
            <a:pPr algn="l"/>
            <a:endParaRPr lang="en-US" dirty="0"/>
          </a:p>
        </p:txBody>
      </p:sp>
      <p:pic>
        <p:nvPicPr>
          <p:cNvPr id="2" name="Hình ảnh 1">
            <a:extLst>
              <a:ext uri="{FF2B5EF4-FFF2-40B4-BE49-F238E27FC236}">
                <a16:creationId xmlns:a16="http://schemas.microsoft.com/office/drawing/2014/main" id="{BCD3B77F-F76A-C9C9-EFBF-00D95C1881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41403" y="1813463"/>
            <a:ext cx="4799487" cy="5113766"/>
          </a:xfrm>
          <a:prstGeom prst="rect">
            <a:avLst/>
          </a:prstGeom>
        </p:spPr>
      </p:pic>
      <p:pic>
        <p:nvPicPr>
          <p:cNvPr id="5" name="Hình ảnh 4">
            <a:extLst>
              <a:ext uri="{FF2B5EF4-FFF2-40B4-BE49-F238E27FC236}">
                <a16:creationId xmlns:a16="http://schemas.microsoft.com/office/drawing/2014/main" id="{EE0E4FC0-3BC9-892E-2D11-F374E76369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446" y="2908146"/>
            <a:ext cx="1914525" cy="101228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2"/>
          <p:cNvSpPr txBox="1">
            <a:spLocks noGrp="1"/>
          </p:cNvSpPr>
          <p:nvPr>
            <p:ph type="title"/>
          </p:nvPr>
        </p:nvSpPr>
        <p:spPr>
          <a:xfrm>
            <a:off x="1723837" y="1749779"/>
            <a:ext cx="23364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3600"/>
              <a:t>Tổng quan</a:t>
            </a:r>
          </a:p>
        </p:txBody>
      </p:sp>
      <p:sp>
        <p:nvSpPr>
          <p:cNvPr id="243" name="Google Shape;243;p32"/>
          <p:cNvSpPr txBox="1">
            <a:spLocks noGrp="1"/>
          </p:cNvSpPr>
          <p:nvPr>
            <p:ph type="title" idx="2"/>
          </p:nvPr>
        </p:nvSpPr>
        <p:spPr>
          <a:xfrm>
            <a:off x="695771" y="1749900"/>
            <a:ext cx="867300" cy="8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45" name="Google Shape;245;p32"/>
          <p:cNvSpPr txBox="1">
            <a:spLocks noGrp="1"/>
          </p:cNvSpPr>
          <p:nvPr>
            <p:ph type="title" idx="3"/>
          </p:nvPr>
        </p:nvSpPr>
        <p:spPr>
          <a:xfrm>
            <a:off x="5979417" y="2016099"/>
            <a:ext cx="23364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3600"/>
              <a:t>Đặt tả yêu cầu bài toán</a:t>
            </a:r>
          </a:p>
        </p:txBody>
      </p:sp>
      <p:sp>
        <p:nvSpPr>
          <p:cNvPr id="246" name="Google Shape;246;p32"/>
          <p:cNvSpPr txBox="1">
            <a:spLocks noGrp="1"/>
          </p:cNvSpPr>
          <p:nvPr>
            <p:ph type="title" idx="4"/>
          </p:nvPr>
        </p:nvSpPr>
        <p:spPr>
          <a:xfrm>
            <a:off x="4961874" y="1749900"/>
            <a:ext cx="867300" cy="8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48" name="Google Shape;248;p32"/>
          <p:cNvSpPr txBox="1">
            <a:spLocks noGrp="1"/>
          </p:cNvSpPr>
          <p:nvPr>
            <p:ph type="title" idx="6"/>
          </p:nvPr>
        </p:nvSpPr>
        <p:spPr>
          <a:xfrm>
            <a:off x="1671831" y="3704818"/>
            <a:ext cx="23364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3600"/>
              <a:t>Sơ đồ CDM PDM</a:t>
            </a:r>
          </a:p>
        </p:txBody>
      </p:sp>
      <p:sp>
        <p:nvSpPr>
          <p:cNvPr id="249" name="Google Shape;249;p32"/>
          <p:cNvSpPr txBox="1">
            <a:spLocks noGrp="1"/>
          </p:cNvSpPr>
          <p:nvPr>
            <p:ph type="title" idx="7"/>
          </p:nvPr>
        </p:nvSpPr>
        <p:spPr>
          <a:xfrm>
            <a:off x="695771" y="3448775"/>
            <a:ext cx="867300" cy="8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51" name="Google Shape;251;p32"/>
          <p:cNvSpPr txBox="1">
            <a:spLocks noGrp="1"/>
          </p:cNvSpPr>
          <p:nvPr>
            <p:ph type="title" idx="9"/>
          </p:nvPr>
        </p:nvSpPr>
        <p:spPr>
          <a:xfrm rot="-10800000" flipV="1">
            <a:off x="6028203" y="3818037"/>
            <a:ext cx="2670936" cy="68422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3600"/>
              <a:t>Giao diện màn hình &amp; Activity Diagram</a:t>
            </a:r>
          </a:p>
        </p:txBody>
      </p:sp>
      <p:sp>
        <p:nvSpPr>
          <p:cNvPr id="252" name="Google Shape;252;p32"/>
          <p:cNvSpPr txBox="1">
            <a:spLocks noGrp="1"/>
          </p:cNvSpPr>
          <p:nvPr>
            <p:ph type="title" idx="13"/>
          </p:nvPr>
        </p:nvSpPr>
        <p:spPr>
          <a:xfrm>
            <a:off x="4961874" y="3453772"/>
            <a:ext cx="867300" cy="8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254" name="Google Shape;254;p32"/>
          <p:cNvSpPr txBox="1">
            <a:spLocks noGrp="1"/>
          </p:cNvSpPr>
          <p:nvPr>
            <p:ph type="title" idx="15"/>
          </p:nvPr>
        </p:nvSpPr>
        <p:spPr>
          <a:xfrm>
            <a:off x="720000" y="539496"/>
            <a:ext cx="7704000" cy="57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" sz="4000">
                <a:solidFill>
                  <a:schemeClr val="tx1"/>
                </a:solidFill>
              </a:rPr>
              <a:t>Nội dung</a:t>
            </a:r>
          </a:p>
        </p:txBody>
      </p:sp>
      <p:cxnSp>
        <p:nvCxnSpPr>
          <p:cNvPr id="255" name="Google Shape;255;p32"/>
          <p:cNvCxnSpPr/>
          <p:nvPr/>
        </p:nvCxnSpPr>
        <p:spPr>
          <a:xfrm>
            <a:off x="1611488" y="1721200"/>
            <a:ext cx="0" cy="8640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14300" dist="19050" dir="2640000" algn="bl" rotWithShape="0">
              <a:schemeClr val="accent1">
                <a:alpha val="76000"/>
              </a:schemeClr>
            </a:outerShdw>
          </a:effectLst>
        </p:spPr>
      </p:cxnSp>
      <p:cxnSp>
        <p:nvCxnSpPr>
          <p:cNvPr id="256" name="Google Shape;256;p32"/>
          <p:cNvCxnSpPr/>
          <p:nvPr/>
        </p:nvCxnSpPr>
        <p:spPr>
          <a:xfrm>
            <a:off x="5877638" y="1723337"/>
            <a:ext cx="0" cy="8640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00025" dist="19050" dir="2640000" algn="bl" rotWithShape="0">
              <a:schemeClr val="accent1">
                <a:alpha val="68000"/>
              </a:schemeClr>
            </a:outerShdw>
          </a:effectLst>
        </p:spPr>
      </p:cxnSp>
      <p:cxnSp>
        <p:nvCxnSpPr>
          <p:cNvPr id="257" name="Google Shape;257;p32"/>
          <p:cNvCxnSpPr/>
          <p:nvPr/>
        </p:nvCxnSpPr>
        <p:spPr>
          <a:xfrm>
            <a:off x="1611488" y="3424121"/>
            <a:ext cx="0" cy="8640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00025" dist="19050" dir="2640000" algn="bl" rotWithShape="0">
              <a:schemeClr val="accent1">
                <a:alpha val="68000"/>
              </a:schemeClr>
            </a:outerShdw>
          </a:effectLst>
        </p:spPr>
      </p:cxnSp>
      <p:cxnSp>
        <p:nvCxnSpPr>
          <p:cNvPr id="258" name="Google Shape;258;p32"/>
          <p:cNvCxnSpPr/>
          <p:nvPr/>
        </p:nvCxnSpPr>
        <p:spPr>
          <a:xfrm>
            <a:off x="1611488" y="1723337"/>
            <a:ext cx="0" cy="8640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00025" dist="19050" dir="2640000" algn="bl" rotWithShape="0">
              <a:schemeClr val="accent1">
                <a:alpha val="68000"/>
              </a:schemeClr>
            </a:outerShdw>
          </a:effectLst>
        </p:spPr>
      </p:cxnSp>
      <p:cxnSp>
        <p:nvCxnSpPr>
          <p:cNvPr id="259" name="Google Shape;259;p32"/>
          <p:cNvCxnSpPr/>
          <p:nvPr/>
        </p:nvCxnSpPr>
        <p:spPr>
          <a:xfrm>
            <a:off x="5877638" y="3424121"/>
            <a:ext cx="0" cy="8640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00025" dist="19050" dir="2640000" algn="bl" rotWithShape="0">
              <a:schemeClr val="accent1">
                <a:alpha val="68000"/>
              </a:schemeClr>
            </a:outerShdw>
          </a:effectLst>
        </p:spPr>
      </p:cxnSp>
      <p:grpSp>
        <p:nvGrpSpPr>
          <p:cNvPr id="260" name="Google Shape;260;p32"/>
          <p:cNvGrpSpPr/>
          <p:nvPr/>
        </p:nvGrpSpPr>
        <p:grpSpPr>
          <a:xfrm rot="-5400000" flipH="1">
            <a:off x="681702" y="-681704"/>
            <a:ext cx="1182802" cy="2546215"/>
            <a:chOff x="7350442" y="2608992"/>
            <a:chExt cx="777239" cy="1673160"/>
          </a:xfrm>
        </p:grpSpPr>
        <p:sp>
          <p:nvSpPr>
            <p:cNvPr id="261" name="Google Shape;261;p32"/>
            <p:cNvSpPr/>
            <p:nvPr/>
          </p:nvSpPr>
          <p:spPr>
            <a:xfrm>
              <a:off x="7486745" y="2608992"/>
              <a:ext cx="300894" cy="898874"/>
            </a:xfrm>
            <a:custGeom>
              <a:avLst/>
              <a:gdLst/>
              <a:ahLst/>
              <a:cxnLst/>
              <a:rect l="l" t="t" r="r" b="b"/>
              <a:pathLst>
                <a:path w="300894" h="898874" extrusionOk="0">
                  <a:moveTo>
                    <a:pt x="16764" y="858488"/>
                  </a:moveTo>
                  <a:cubicBezTo>
                    <a:pt x="7334" y="860203"/>
                    <a:pt x="0" y="868585"/>
                    <a:pt x="0" y="878491"/>
                  </a:cubicBezTo>
                  <a:cubicBezTo>
                    <a:pt x="0" y="889730"/>
                    <a:pt x="9144" y="898874"/>
                    <a:pt x="20288" y="898874"/>
                  </a:cubicBezTo>
                  <a:cubicBezTo>
                    <a:pt x="31528" y="898874"/>
                    <a:pt x="40672" y="889730"/>
                    <a:pt x="40672" y="878491"/>
                  </a:cubicBezTo>
                  <a:cubicBezTo>
                    <a:pt x="40672" y="868585"/>
                    <a:pt x="33433" y="860203"/>
                    <a:pt x="23908" y="858488"/>
                  </a:cubicBezTo>
                  <a:lnTo>
                    <a:pt x="23908" y="733997"/>
                  </a:lnTo>
                  <a:lnTo>
                    <a:pt x="300895" y="457009"/>
                  </a:lnTo>
                  <a:lnTo>
                    <a:pt x="300895" y="0"/>
                  </a:lnTo>
                  <a:lnTo>
                    <a:pt x="293751" y="0"/>
                  </a:lnTo>
                  <a:lnTo>
                    <a:pt x="293751" y="454057"/>
                  </a:lnTo>
                  <a:lnTo>
                    <a:pt x="16764" y="731044"/>
                  </a:lnTo>
                  <a:lnTo>
                    <a:pt x="16764" y="858488"/>
                  </a:lnTo>
                  <a:close/>
                  <a:moveTo>
                    <a:pt x="33528" y="878491"/>
                  </a:moveTo>
                  <a:cubicBezTo>
                    <a:pt x="33528" y="885825"/>
                    <a:pt x="27622" y="891730"/>
                    <a:pt x="20288" y="891730"/>
                  </a:cubicBezTo>
                  <a:cubicBezTo>
                    <a:pt x="13049" y="891730"/>
                    <a:pt x="7144" y="885825"/>
                    <a:pt x="7144" y="878491"/>
                  </a:cubicBezTo>
                  <a:cubicBezTo>
                    <a:pt x="7144" y="872490"/>
                    <a:pt x="11239" y="867347"/>
                    <a:pt x="16764" y="865918"/>
                  </a:cubicBezTo>
                  <a:cubicBezTo>
                    <a:pt x="17907" y="865537"/>
                    <a:pt x="19050" y="865346"/>
                    <a:pt x="20288" y="865346"/>
                  </a:cubicBezTo>
                  <a:cubicBezTo>
                    <a:pt x="21526" y="865346"/>
                    <a:pt x="22765" y="865537"/>
                    <a:pt x="23908" y="865918"/>
                  </a:cubicBezTo>
                  <a:cubicBezTo>
                    <a:pt x="29527" y="867442"/>
                    <a:pt x="33528" y="872490"/>
                    <a:pt x="33528" y="8784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" name="Google Shape;262;p32"/>
            <p:cNvSpPr/>
            <p:nvPr/>
          </p:nvSpPr>
          <p:spPr>
            <a:xfrm>
              <a:off x="7430357" y="3185731"/>
              <a:ext cx="149161" cy="440054"/>
            </a:xfrm>
            <a:custGeom>
              <a:avLst/>
              <a:gdLst/>
              <a:ahLst/>
              <a:cxnLst/>
              <a:rect l="l" t="t" r="r" b="b"/>
              <a:pathLst>
                <a:path w="149161" h="440054" extrusionOk="0">
                  <a:moveTo>
                    <a:pt x="123349" y="30861"/>
                  </a:moveTo>
                  <a:cubicBezTo>
                    <a:pt x="125921" y="32575"/>
                    <a:pt x="129064" y="33528"/>
                    <a:pt x="132397" y="33528"/>
                  </a:cubicBezTo>
                  <a:cubicBezTo>
                    <a:pt x="141637" y="33528"/>
                    <a:pt x="149162" y="26003"/>
                    <a:pt x="149162" y="16764"/>
                  </a:cubicBezTo>
                  <a:cubicBezTo>
                    <a:pt x="149162" y="7525"/>
                    <a:pt x="141637" y="0"/>
                    <a:pt x="132397" y="0"/>
                  </a:cubicBezTo>
                  <a:cubicBezTo>
                    <a:pt x="123158" y="0"/>
                    <a:pt x="115634" y="7525"/>
                    <a:pt x="115634" y="16764"/>
                  </a:cubicBezTo>
                  <a:cubicBezTo>
                    <a:pt x="115634" y="20098"/>
                    <a:pt x="116586" y="23146"/>
                    <a:pt x="118301" y="25813"/>
                  </a:cubicBezTo>
                  <a:lnTo>
                    <a:pt x="16764" y="127349"/>
                  </a:lnTo>
                  <a:lnTo>
                    <a:pt x="16764" y="399669"/>
                  </a:lnTo>
                  <a:cubicBezTo>
                    <a:pt x="7334" y="401384"/>
                    <a:pt x="0" y="409765"/>
                    <a:pt x="0" y="419671"/>
                  </a:cubicBezTo>
                  <a:cubicBezTo>
                    <a:pt x="0" y="430911"/>
                    <a:pt x="9144" y="440055"/>
                    <a:pt x="20288" y="440055"/>
                  </a:cubicBezTo>
                  <a:cubicBezTo>
                    <a:pt x="31528" y="440055"/>
                    <a:pt x="40672" y="430911"/>
                    <a:pt x="40672" y="419671"/>
                  </a:cubicBezTo>
                  <a:cubicBezTo>
                    <a:pt x="40672" y="409765"/>
                    <a:pt x="33433" y="401384"/>
                    <a:pt x="23908" y="399669"/>
                  </a:cubicBezTo>
                  <a:lnTo>
                    <a:pt x="23908" y="130302"/>
                  </a:lnTo>
                  <a:lnTo>
                    <a:pt x="123349" y="30861"/>
                  </a:lnTo>
                  <a:close/>
                  <a:moveTo>
                    <a:pt x="33623" y="419671"/>
                  </a:moveTo>
                  <a:cubicBezTo>
                    <a:pt x="33623" y="427006"/>
                    <a:pt x="27718" y="432911"/>
                    <a:pt x="20384" y="432911"/>
                  </a:cubicBezTo>
                  <a:cubicBezTo>
                    <a:pt x="13145" y="432911"/>
                    <a:pt x="7239" y="427006"/>
                    <a:pt x="7239" y="419671"/>
                  </a:cubicBezTo>
                  <a:cubicBezTo>
                    <a:pt x="7239" y="413671"/>
                    <a:pt x="11335" y="408527"/>
                    <a:pt x="16859" y="407098"/>
                  </a:cubicBezTo>
                  <a:cubicBezTo>
                    <a:pt x="18002" y="406717"/>
                    <a:pt x="19145" y="406527"/>
                    <a:pt x="20384" y="406527"/>
                  </a:cubicBezTo>
                  <a:cubicBezTo>
                    <a:pt x="21622" y="406527"/>
                    <a:pt x="22860" y="406717"/>
                    <a:pt x="24003" y="407098"/>
                  </a:cubicBezTo>
                  <a:cubicBezTo>
                    <a:pt x="29623" y="408622"/>
                    <a:pt x="33623" y="413671"/>
                    <a:pt x="33623" y="4196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" name="Google Shape;263;p32"/>
            <p:cNvSpPr/>
            <p:nvPr/>
          </p:nvSpPr>
          <p:spPr>
            <a:xfrm>
              <a:off x="7350442" y="2713767"/>
              <a:ext cx="389000" cy="777335"/>
            </a:xfrm>
            <a:custGeom>
              <a:avLst/>
              <a:gdLst/>
              <a:ahLst/>
              <a:cxnLst/>
              <a:rect l="l" t="t" r="r" b="b"/>
              <a:pathLst>
                <a:path w="389000" h="777335" extrusionOk="0">
                  <a:moveTo>
                    <a:pt x="297466" y="400812"/>
                  </a:moveTo>
                  <a:lnTo>
                    <a:pt x="188976" y="400812"/>
                  </a:lnTo>
                  <a:lnTo>
                    <a:pt x="16669" y="573024"/>
                  </a:lnTo>
                  <a:lnTo>
                    <a:pt x="16669" y="736949"/>
                  </a:lnTo>
                  <a:cubicBezTo>
                    <a:pt x="7144" y="738664"/>
                    <a:pt x="0" y="747046"/>
                    <a:pt x="0" y="757047"/>
                  </a:cubicBezTo>
                  <a:cubicBezTo>
                    <a:pt x="0" y="768191"/>
                    <a:pt x="9049" y="777335"/>
                    <a:pt x="20288" y="777335"/>
                  </a:cubicBezTo>
                  <a:cubicBezTo>
                    <a:pt x="31432" y="777335"/>
                    <a:pt x="40576" y="768191"/>
                    <a:pt x="40576" y="757047"/>
                  </a:cubicBezTo>
                  <a:cubicBezTo>
                    <a:pt x="40576" y="747046"/>
                    <a:pt x="33242" y="738664"/>
                    <a:pt x="23813" y="736949"/>
                  </a:cubicBezTo>
                  <a:lnTo>
                    <a:pt x="23813" y="575977"/>
                  </a:lnTo>
                  <a:lnTo>
                    <a:pt x="191929" y="407956"/>
                  </a:lnTo>
                  <a:lnTo>
                    <a:pt x="300418" y="407956"/>
                  </a:lnTo>
                  <a:lnTo>
                    <a:pt x="372237" y="336042"/>
                  </a:lnTo>
                  <a:lnTo>
                    <a:pt x="372237" y="40291"/>
                  </a:lnTo>
                  <a:cubicBezTo>
                    <a:pt x="381667" y="38576"/>
                    <a:pt x="389001" y="30289"/>
                    <a:pt x="389001" y="20288"/>
                  </a:cubicBezTo>
                  <a:cubicBezTo>
                    <a:pt x="389001" y="9049"/>
                    <a:pt x="379857" y="0"/>
                    <a:pt x="368713" y="0"/>
                  </a:cubicBezTo>
                  <a:cubicBezTo>
                    <a:pt x="357473" y="0"/>
                    <a:pt x="348329" y="9049"/>
                    <a:pt x="348329" y="20288"/>
                  </a:cubicBezTo>
                  <a:cubicBezTo>
                    <a:pt x="348329" y="30289"/>
                    <a:pt x="355568" y="38576"/>
                    <a:pt x="365093" y="40291"/>
                  </a:cubicBezTo>
                  <a:lnTo>
                    <a:pt x="365093" y="333089"/>
                  </a:lnTo>
                  <a:lnTo>
                    <a:pt x="297466" y="400812"/>
                  </a:lnTo>
                  <a:close/>
                  <a:moveTo>
                    <a:pt x="33433" y="757047"/>
                  </a:moveTo>
                  <a:cubicBezTo>
                    <a:pt x="33433" y="764286"/>
                    <a:pt x="27527" y="770192"/>
                    <a:pt x="20288" y="770192"/>
                  </a:cubicBezTo>
                  <a:cubicBezTo>
                    <a:pt x="13049" y="770192"/>
                    <a:pt x="7144" y="764286"/>
                    <a:pt x="7144" y="757047"/>
                  </a:cubicBezTo>
                  <a:cubicBezTo>
                    <a:pt x="7144" y="750951"/>
                    <a:pt x="11144" y="745903"/>
                    <a:pt x="16669" y="744379"/>
                  </a:cubicBezTo>
                  <a:cubicBezTo>
                    <a:pt x="17812" y="743998"/>
                    <a:pt x="19050" y="743807"/>
                    <a:pt x="20288" y="743807"/>
                  </a:cubicBezTo>
                  <a:cubicBezTo>
                    <a:pt x="21526" y="743807"/>
                    <a:pt x="22669" y="743998"/>
                    <a:pt x="23813" y="744379"/>
                  </a:cubicBezTo>
                  <a:cubicBezTo>
                    <a:pt x="29337" y="745808"/>
                    <a:pt x="33433" y="750951"/>
                    <a:pt x="33433" y="757047"/>
                  </a:cubicBezTo>
                  <a:close/>
                  <a:moveTo>
                    <a:pt x="355473" y="20288"/>
                  </a:moveTo>
                  <a:cubicBezTo>
                    <a:pt x="355473" y="13049"/>
                    <a:pt x="361379" y="7144"/>
                    <a:pt x="368713" y="7144"/>
                  </a:cubicBezTo>
                  <a:cubicBezTo>
                    <a:pt x="375952" y="7144"/>
                    <a:pt x="381857" y="13049"/>
                    <a:pt x="381857" y="20288"/>
                  </a:cubicBezTo>
                  <a:cubicBezTo>
                    <a:pt x="381857" y="26289"/>
                    <a:pt x="377761" y="31432"/>
                    <a:pt x="372237" y="32861"/>
                  </a:cubicBezTo>
                  <a:cubicBezTo>
                    <a:pt x="371094" y="33242"/>
                    <a:pt x="369951" y="33433"/>
                    <a:pt x="368713" y="33433"/>
                  </a:cubicBezTo>
                  <a:cubicBezTo>
                    <a:pt x="367474" y="33433"/>
                    <a:pt x="366236" y="33242"/>
                    <a:pt x="365093" y="32861"/>
                  </a:cubicBezTo>
                  <a:cubicBezTo>
                    <a:pt x="359473" y="31337"/>
                    <a:pt x="355473" y="26289"/>
                    <a:pt x="355473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" name="Google Shape;264;p32"/>
            <p:cNvSpPr/>
            <p:nvPr/>
          </p:nvSpPr>
          <p:spPr>
            <a:xfrm>
              <a:off x="7860696" y="2608992"/>
              <a:ext cx="266985" cy="1341405"/>
            </a:xfrm>
            <a:custGeom>
              <a:avLst/>
              <a:gdLst/>
              <a:ahLst/>
              <a:cxnLst/>
              <a:rect l="l" t="t" r="r" b="b"/>
              <a:pathLst>
                <a:path w="266985" h="1341405" extrusionOk="0">
                  <a:moveTo>
                    <a:pt x="266986" y="744569"/>
                  </a:moveTo>
                  <a:lnTo>
                    <a:pt x="266986" y="0"/>
                  </a:lnTo>
                  <a:lnTo>
                    <a:pt x="259842" y="0"/>
                  </a:lnTo>
                  <a:lnTo>
                    <a:pt x="259842" y="741617"/>
                  </a:lnTo>
                  <a:lnTo>
                    <a:pt x="13145" y="988314"/>
                  </a:lnTo>
                  <a:lnTo>
                    <a:pt x="13145" y="1308259"/>
                  </a:lnTo>
                  <a:cubicBezTo>
                    <a:pt x="5620" y="1309878"/>
                    <a:pt x="0" y="1316546"/>
                    <a:pt x="0" y="1324642"/>
                  </a:cubicBezTo>
                  <a:cubicBezTo>
                    <a:pt x="0" y="1333881"/>
                    <a:pt x="7525" y="1341406"/>
                    <a:pt x="16764" y="1341406"/>
                  </a:cubicBezTo>
                  <a:cubicBezTo>
                    <a:pt x="26003" y="1341406"/>
                    <a:pt x="33528" y="1333881"/>
                    <a:pt x="33528" y="1324642"/>
                  </a:cubicBezTo>
                  <a:cubicBezTo>
                    <a:pt x="33528" y="1316641"/>
                    <a:pt x="27908" y="1309973"/>
                    <a:pt x="20384" y="1308259"/>
                  </a:cubicBezTo>
                  <a:lnTo>
                    <a:pt x="20384" y="991267"/>
                  </a:lnTo>
                  <a:lnTo>
                    <a:pt x="266986" y="74456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" name="Google Shape;265;p32"/>
            <p:cNvSpPr/>
            <p:nvPr/>
          </p:nvSpPr>
          <p:spPr>
            <a:xfrm>
              <a:off x="7616094" y="2608992"/>
              <a:ext cx="370998" cy="1562195"/>
            </a:xfrm>
            <a:custGeom>
              <a:avLst/>
              <a:gdLst/>
              <a:ahLst/>
              <a:cxnLst/>
              <a:rect l="l" t="t" r="r" b="b"/>
              <a:pathLst>
                <a:path w="370998" h="1562195" extrusionOk="0">
                  <a:moveTo>
                    <a:pt x="158496" y="1521905"/>
                  </a:moveTo>
                  <a:lnTo>
                    <a:pt x="158496" y="1225868"/>
                  </a:lnTo>
                  <a:lnTo>
                    <a:pt x="95155" y="1162431"/>
                  </a:lnTo>
                  <a:lnTo>
                    <a:pt x="95155" y="939070"/>
                  </a:lnTo>
                  <a:lnTo>
                    <a:pt x="156210" y="878014"/>
                  </a:lnTo>
                  <a:lnTo>
                    <a:pt x="156210" y="839534"/>
                  </a:lnTo>
                  <a:lnTo>
                    <a:pt x="317659" y="678085"/>
                  </a:lnTo>
                  <a:cubicBezTo>
                    <a:pt x="320897" y="680466"/>
                    <a:pt x="324898" y="681800"/>
                    <a:pt x="329184" y="681800"/>
                  </a:cubicBezTo>
                  <a:cubicBezTo>
                    <a:pt x="340423" y="681800"/>
                    <a:pt x="349568" y="672655"/>
                    <a:pt x="349568" y="661511"/>
                  </a:cubicBezTo>
                  <a:cubicBezTo>
                    <a:pt x="349568" y="650272"/>
                    <a:pt x="340423" y="641128"/>
                    <a:pt x="329184" y="641128"/>
                  </a:cubicBezTo>
                  <a:cubicBezTo>
                    <a:pt x="318040" y="641128"/>
                    <a:pt x="308896" y="650272"/>
                    <a:pt x="308896" y="661511"/>
                  </a:cubicBezTo>
                  <a:cubicBezTo>
                    <a:pt x="308896" y="665797"/>
                    <a:pt x="310229" y="669798"/>
                    <a:pt x="312611" y="673037"/>
                  </a:cubicBezTo>
                  <a:lnTo>
                    <a:pt x="267843" y="717804"/>
                  </a:lnTo>
                  <a:lnTo>
                    <a:pt x="267843" y="635413"/>
                  </a:lnTo>
                  <a:lnTo>
                    <a:pt x="370999" y="532257"/>
                  </a:lnTo>
                  <a:lnTo>
                    <a:pt x="370999" y="273844"/>
                  </a:lnTo>
                  <a:lnTo>
                    <a:pt x="319183" y="222028"/>
                  </a:lnTo>
                  <a:lnTo>
                    <a:pt x="319183" y="0"/>
                  </a:lnTo>
                  <a:lnTo>
                    <a:pt x="312039" y="0"/>
                  </a:lnTo>
                  <a:lnTo>
                    <a:pt x="312039" y="503777"/>
                  </a:lnTo>
                  <a:lnTo>
                    <a:pt x="16669" y="799147"/>
                  </a:lnTo>
                  <a:lnTo>
                    <a:pt x="16669" y="1479995"/>
                  </a:lnTo>
                  <a:cubicBezTo>
                    <a:pt x="7144" y="1481709"/>
                    <a:pt x="0" y="1490091"/>
                    <a:pt x="0" y="1500092"/>
                  </a:cubicBezTo>
                  <a:cubicBezTo>
                    <a:pt x="0" y="1511237"/>
                    <a:pt x="9049" y="1520381"/>
                    <a:pt x="20288" y="1520381"/>
                  </a:cubicBezTo>
                  <a:cubicBezTo>
                    <a:pt x="31528" y="1520381"/>
                    <a:pt x="40577" y="1511237"/>
                    <a:pt x="40577" y="1500092"/>
                  </a:cubicBezTo>
                  <a:cubicBezTo>
                    <a:pt x="40577" y="1490091"/>
                    <a:pt x="33338" y="1481709"/>
                    <a:pt x="23813" y="1479995"/>
                  </a:cubicBezTo>
                  <a:lnTo>
                    <a:pt x="23813" y="802100"/>
                  </a:lnTo>
                  <a:lnTo>
                    <a:pt x="319183" y="506730"/>
                  </a:lnTo>
                  <a:lnTo>
                    <a:pt x="319183" y="232124"/>
                  </a:lnTo>
                  <a:lnTo>
                    <a:pt x="363855" y="276796"/>
                  </a:lnTo>
                  <a:lnTo>
                    <a:pt x="363855" y="529304"/>
                  </a:lnTo>
                  <a:lnTo>
                    <a:pt x="260699" y="632460"/>
                  </a:lnTo>
                  <a:lnTo>
                    <a:pt x="260699" y="724948"/>
                  </a:lnTo>
                  <a:lnTo>
                    <a:pt x="260699" y="724948"/>
                  </a:lnTo>
                  <a:lnTo>
                    <a:pt x="149066" y="836485"/>
                  </a:lnTo>
                  <a:lnTo>
                    <a:pt x="149066" y="874967"/>
                  </a:lnTo>
                  <a:lnTo>
                    <a:pt x="95155" y="928973"/>
                  </a:lnTo>
                  <a:lnTo>
                    <a:pt x="95155" y="821341"/>
                  </a:lnTo>
                  <a:lnTo>
                    <a:pt x="178498" y="738092"/>
                  </a:lnTo>
                  <a:cubicBezTo>
                    <a:pt x="181737" y="740473"/>
                    <a:pt x="185738" y="741807"/>
                    <a:pt x="190024" y="741807"/>
                  </a:cubicBezTo>
                  <a:cubicBezTo>
                    <a:pt x="201263" y="741807"/>
                    <a:pt x="210312" y="732663"/>
                    <a:pt x="210312" y="721423"/>
                  </a:cubicBezTo>
                  <a:cubicBezTo>
                    <a:pt x="210312" y="710279"/>
                    <a:pt x="201263" y="701135"/>
                    <a:pt x="190024" y="701135"/>
                  </a:cubicBezTo>
                  <a:cubicBezTo>
                    <a:pt x="178784" y="701135"/>
                    <a:pt x="169736" y="710279"/>
                    <a:pt x="169736" y="721423"/>
                  </a:cubicBezTo>
                  <a:cubicBezTo>
                    <a:pt x="169736" y="725805"/>
                    <a:pt x="171069" y="729805"/>
                    <a:pt x="173355" y="733044"/>
                  </a:cubicBezTo>
                  <a:lnTo>
                    <a:pt x="88011" y="818388"/>
                  </a:lnTo>
                  <a:lnTo>
                    <a:pt x="88011" y="1165384"/>
                  </a:lnTo>
                  <a:lnTo>
                    <a:pt x="151352" y="1228820"/>
                  </a:lnTo>
                  <a:lnTo>
                    <a:pt x="151352" y="1521905"/>
                  </a:lnTo>
                  <a:cubicBezTo>
                    <a:pt x="141732" y="1523524"/>
                    <a:pt x="134493" y="1531906"/>
                    <a:pt x="134493" y="1541907"/>
                  </a:cubicBezTo>
                  <a:cubicBezTo>
                    <a:pt x="134493" y="1553147"/>
                    <a:pt x="143542" y="1562195"/>
                    <a:pt x="154781" y="1562195"/>
                  </a:cubicBezTo>
                  <a:cubicBezTo>
                    <a:pt x="166021" y="1562195"/>
                    <a:pt x="175070" y="1553147"/>
                    <a:pt x="175070" y="1541907"/>
                  </a:cubicBezTo>
                  <a:cubicBezTo>
                    <a:pt x="175070" y="1532001"/>
                    <a:pt x="167926" y="1523714"/>
                    <a:pt x="158496" y="1521905"/>
                  </a:cubicBezTo>
                  <a:close/>
                  <a:moveTo>
                    <a:pt x="316039" y="661511"/>
                  </a:moveTo>
                  <a:cubicBezTo>
                    <a:pt x="316039" y="654177"/>
                    <a:pt x="321945" y="648272"/>
                    <a:pt x="329184" y="648272"/>
                  </a:cubicBezTo>
                  <a:cubicBezTo>
                    <a:pt x="336518" y="648272"/>
                    <a:pt x="342424" y="654177"/>
                    <a:pt x="342424" y="661511"/>
                  </a:cubicBezTo>
                  <a:cubicBezTo>
                    <a:pt x="342424" y="668750"/>
                    <a:pt x="336518" y="674656"/>
                    <a:pt x="329184" y="674656"/>
                  </a:cubicBezTo>
                  <a:cubicBezTo>
                    <a:pt x="326898" y="674656"/>
                    <a:pt x="324707" y="674084"/>
                    <a:pt x="322802" y="672941"/>
                  </a:cubicBezTo>
                  <a:cubicBezTo>
                    <a:pt x="320707" y="671798"/>
                    <a:pt x="318897" y="669988"/>
                    <a:pt x="317754" y="667893"/>
                  </a:cubicBezTo>
                  <a:cubicBezTo>
                    <a:pt x="316611" y="665988"/>
                    <a:pt x="316039" y="663797"/>
                    <a:pt x="316039" y="661511"/>
                  </a:cubicBezTo>
                  <a:close/>
                  <a:moveTo>
                    <a:pt x="33433" y="1500092"/>
                  </a:moveTo>
                  <a:cubicBezTo>
                    <a:pt x="33433" y="1507331"/>
                    <a:pt x="27527" y="1513237"/>
                    <a:pt x="20288" y="1513237"/>
                  </a:cubicBezTo>
                  <a:cubicBezTo>
                    <a:pt x="13049" y="1513237"/>
                    <a:pt x="7144" y="1507331"/>
                    <a:pt x="7144" y="1500092"/>
                  </a:cubicBezTo>
                  <a:cubicBezTo>
                    <a:pt x="7144" y="1493996"/>
                    <a:pt x="11144" y="1488948"/>
                    <a:pt x="16669" y="1487424"/>
                  </a:cubicBezTo>
                  <a:cubicBezTo>
                    <a:pt x="17812" y="1487043"/>
                    <a:pt x="19050" y="1486853"/>
                    <a:pt x="20288" y="1486853"/>
                  </a:cubicBezTo>
                  <a:cubicBezTo>
                    <a:pt x="21527" y="1486853"/>
                    <a:pt x="22670" y="1487043"/>
                    <a:pt x="23813" y="1487424"/>
                  </a:cubicBezTo>
                  <a:cubicBezTo>
                    <a:pt x="29337" y="1488853"/>
                    <a:pt x="33433" y="1493996"/>
                    <a:pt x="33433" y="1500092"/>
                  </a:cubicBezTo>
                  <a:close/>
                  <a:moveTo>
                    <a:pt x="176879" y="721423"/>
                  </a:moveTo>
                  <a:cubicBezTo>
                    <a:pt x="176879" y="714184"/>
                    <a:pt x="182785" y="708279"/>
                    <a:pt x="190024" y="708279"/>
                  </a:cubicBezTo>
                  <a:cubicBezTo>
                    <a:pt x="197263" y="708279"/>
                    <a:pt x="203168" y="714184"/>
                    <a:pt x="203168" y="721423"/>
                  </a:cubicBezTo>
                  <a:cubicBezTo>
                    <a:pt x="203168" y="728758"/>
                    <a:pt x="197263" y="734663"/>
                    <a:pt x="190024" y="734663"/>
                  </a:cubicBezTo>
                  <a:cubicBezTo>
                    <a:pt x="187738" y="734663"/>
                    <a:pt x="185547" y="734092"/>
                    <a:pt x="183642" y="732949"/>
                  </a:cubicBezTo>
                  <a:cubicBezTo>
                    <a:pt x="181546" y="731806"/>
                    <a:pt x="179737" y="730091"/>
                    <a:pt x="178594" y="727901"/>
                  </a:cubicBezTo>
                  <a:cubicBezTo>
                    <a:pt x="177451" y="725996"/>
                    <a:pt x="176879" y="723805"/>
                    <a:pt x="176879" y="721423"/>
                  </a:cubicBezTo>
                  <a:close/>
                  <a:moveTo>
                    <a:pt x="154781" y="1555052"/>
                  </a:moveTo>
                  <a:cubicBezTo>
                    <a:pt x="147542" y="1555052"/>
                    <a:pt x="141637" y="1549146"/>
                    <a:pt x="141637" y="1541907"/>
                  </a:cubicBezTo>
                  <a:cubicBezTo>
                    <a:pt x="141637" y="1535811"/>
                    <a:pt x="145733" y="1530763"/>
                    <a:pt x="151352" y="1529239"/>
                  </a:cubicBezTo>
                  <a:cubicBezTo>
                    <a:pt x="152495" y="1528953"/>
                    <a:pt x="153638" y="1528763"/>
                    <a:pt x="154781" y="1528763"/>
                  </a:cubicBezTo>
                  <a:cubicBezTo>
                    <a:pt x="156115" y="1528763"/>
                    <a:pt x="157353" y="1528953"/>
                    <a:pt x="158496" y="1529334"/>
                  </a:cubicBezTo>
                  <a:cubicBezTo>
                    <a:pt x="163925" y="1530953"/>
                    <a:pt x="167926" y="1536002"/>
                    <a:pt x="167926" y="1541907"/>
                  </a:cubicBezTo>
                  <a:cubicBezTo>
                    <a:pt x="167926" y="1549146"/>
                    <a:pt x="162020" y="1555052"/>
                    <a:pt x="154781" y="15550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" name="Google Shape;266;p32"/>
            <p:cNvSpPr/>
            <p:nvPr/>
          </p:nvSpPr>
          <p:spPr>
            <a:xfrm>
              <a:off x="7666005" y="3837621"/>
              <a:ext cx="75628" cy="444531"/>
            </a:xfrm>
            <a:custGeom>
              <a:avLst/>
              <a:gdLst/>
              <a:ahLst/>
              <a:cxnLst/>
              <a:rect l="l" t="t" r="r" b="b"/>
              <a:pathLst>
                <a:path w="75628" h="444531" extrusionOk="0">
                  <a:moveTo>
                    <a:pt x="58865" y="404146"/>
                  </a:moveTo>
                  <a:lnTo>
                    <a:pt x="58865" y="53816"/>
                  </a:lnTo>
                  <a:lnTo>
                    <a:pt x="30861" y="25813"/>
                  </a:lnTo>
                  <a:cubicBezTo>
                    <a:pt x="32576" y="23241"/>
                    <a:pt x="33528" y="20098"/>
                    <a:pt x="33528" y="16764"/>
                  </a:cubicBezTo>
                  <a:cubicBezTo>
                    <a:pt x="33528" y="7525"/>
                    <a:pt x="26003" y="0"/>
                    <a:pt x="16764" y="0"/>
                  </a:cubicBezTo>
                  <a:cubicBezTo>
                    <a:pt x="7525" y="0"/>
                    <a:pt x="0" y="7525"/>
                    <a:pt x="0" y="16764"/>
                  </a:cubicBezTo>
                  <a:cubicBezTo>
                    <a:pt x="0" y="26003"/>
                    <a:pt x="7525" y="33528"/>
                    <a:pt x="16764" y="33528"/>
                  </a:cubicBezTo>
                  <a:cubicBezTo>
                    <a:pt x="20098" y="33528"/>
                    <a:pt x="23146" y="32480"/>
                    <a:pt x="25813" y="30861"/>
                  </a:cubicBezTo>
                  <a:lnTo>
                    <a:pt x="25813" y="30861"/>
                  </a:lnTo>
                  <a:lnTo>
                    <a:pt x="51721" y="56769"/>
                  </a:lnTo>
                  <a:lnTo>
                    <a:pt x="51721" y="404146"/>
                  </a:lnTo>
                  <a:cubicBezTo>
                    <a:pt x="42196" y="405860"/>
                    <a:pt x="34957" y="414242"/>
                    <a:pt x="34957" y="424148"/>
                  </a:cubicBezTo>
                  <a:cubicBezTo>
                    <a:pt x="34957" y="435388"/>
                    <a:pt x="44101" y="444532"/>
                    <a:pt x="55341" y="444532"/>
                  </a:cubicBezTo>
                  <a:cubicBezTo>
                    <a:pt x="66485" y="444532"/>
                    <a:pt x="75629" y="435388"/>
                    <a:pt x="75629" y="424148"/>
                  </a:cubicBezTo>
                  <a:cubicBezTo>
                    <a:pt x="75629" y="414242"/>
                    <a:pt x="68294" y="405860"/>
                    <a:pt x="58865" y="404146"/>
                  </a:cubicBezTo>
                  <a:close/>
                  <a:moveTo>
                    <a:pt x="55341" y="437388"/>
                  </a:moveTo>
                  <a:cubicBezTo>
                    <a:pt x="48006" y="437388"/>
                    <a:pt x="42101" y="431483"/>
                    <a:pt x="42101" y="424148"/>
                  </a:cubicBezTo>
                  <a:cubicBezTo>
                    <a:pt x="42101" y="418147"/>
                    <a:pt x="46101" y="413099"/>
                    <a:pt x="51721" y="411575"/>
                  </a:cubicBezTo>
                  <a:cubicBezTo>
                    <a:pt x="52864" y="411194"/>
                    <a:pt x="54102" y="411004"/>
                    <a:pt x="55341" y="411004"/>
                  </a:cubicBezTo>
                  <a:cubicBezTo>
                    <a:pt x="56579" y="411004"/>
                    <a:pt x="57722" y="411194"/>
                    <a:pt x="58865" y="411575"/>
                  </a:cubicBezTo>
                  <a:cubicBezTo>
                    <a:pt x="64389" y="413004"/>
                    <a:pt x="68485" y="418147"/>
                    <a:pt x="68485" y="424148"/>
                  </a:cubicBezTo>
                  <a:cubicBezTo>
                    <a:pt x="68485" y="431483"/>
                    <a:pt x="62579" y="437388"/>
                    <a:pt x="55341" y="4373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" name="Google Shape;267;p32"/>
            <p:cNvSpPr/>
            <p:nvPr/>
          </p:nvSpPr>
          <p:spPr>
            <a:xfrm>
              <a:off x="7350442" y="3539870"/>
              <a:ext cx="240982" cy="701039"/>
            </a:xfrm>
            <a:custGeom>
              <a:avLst/>
              <a:gdLst/>
              <a:ahLst/>
              <a:cxnLst/>
              <a:rect l="l" t="t" r="r" b="b"/>
              <a:pathLst>
                <a:path w="240982" h="701039" extrusionOk="0">
                  <a:moveTo>
                    <a:pt x="227838" y="667893"/>
                  </a:moveTo>
                  <a:lnTo>
                    <a:pt x="227838" y="410146"/>
                  </a:lnTo>
                  <a:lnTo>
                    <a:pt x="160210" y="342519"/>
                  </a:lnTo>
                  <a:lnTo>
                    <a:pt x="160210" y="214503"/>
                  </a:lnTo>
                  <a:cubicBezTo>
                    <a:pt x="169545" y="212693"/>
                    <a:pt x="176689" y="204407"/>
                    <a:pt x="176689" y="194596"/>
                  </a:cubicBezTo>
                  <a:cubicBezTo>
                    <a:pt x="176689" y="183356"/>
                    <a:pt x="167545" y="174308"/>
                    <a:pt x="156400" y="174308"/>
                  </a:cubicBezTo>
                  <a:cubicBezTo>
                    <a:pt x="145161" y="174308"/>
                    <a:pt x="136017" y="183356"/>
                    <a:pt x="136017" y="194596"/>
                  </a:cubicBezTo>
                  <a:cubicBezTo>
                    <a:pt x="136017" y="204597"/>
                    <a:pt x="143446" y="212979"/>
                    <a:pt x="153067" y="214598"/>
                  </a:cubicBezTo>
                  <a:lnTo>
                    <a:pt x="153067" y="345472"/>
                  </a:lnTo>
                  <a:lnTo>
                    <a:pt x="220694" y="413099"/>
                  </a:lnTo>
                  <a:lnTo>
                    <a:pt x="220694" y="493681"/>
                  </a:lnTo>
                  <a:lnTo>
                    <a:pt x="103441" y="376428"/>
                  </a:lnTo>
                  <a:lnTo>
                    <a:pt x="103441" y="216122"/>
                  </a:lnTo>
                  <a:lnTo>
                    <a:pt x="23813" y="136493"/>
                  </a:lnTo>
                  <a:lnTo>
                    <a:pt x="23813" y="40291"/>
                  </a:lnTo>
                  <a:cubicBezTo>
                    <a:pt x="33242" y="38576"/>
                    <a:pt x="40576" y="30290"/>
                    <a:pt x="40576" y="20288"/>
                  </a:cubicBezTo>
                  <a:cubicBezTo>
                    <a:pt x="40576" y="9144"/>
                    <a:pt x="31432" y="0"/>
                    <a:pt x="20288" y="0"/>
                  </a:cubicBezTo>
                  <a:cubicBezTo>
                    <a:pt x="9049" y="0"/>
                    <a:pt x="0" y="9144"/>
                    <a:pt x="0" y="20288"/>
                  </a:cubicBezTo>
                  <a:cubicBezTo>
                    <a:pt x="0" y="30290"/>
                    <a:pt x="7144" y="38576"/>
                    <a:pt x="16669" y="40291"/>
                  </a:cubicBezTo>
                  <a:lnTo>
                    <a:pt x="16669" y="139446"/>
                  </a:lnTo>
                  <a:lnTo>
                    <a:pt x="96298" y="219075"/>
                  </a:lnTo>
                  <a:lnTo>
                    <a:pt x="96298" y="379381"/>
                  </a:lnTo>
                  <a:lnTo>
                    <a:pt x="220694" y="503777"/>
                  </a:lnTo>
                  <a:lnTo>
                    <a:pt x="220694" y="667893"/>
                  </a:lnTo>
                  <a:cubicBezTo>
                    <a:pt x="213169" y="669512"/>
                    <a:pt x="207454" y="676180"/>
                    <a:pt x="207454" y="684276"/>
                  </a:cubicBezTo>
                  <a:cubicBezTo>
                    <a:pt x="207454" y="693515"/>
                    <a:pt x="214979" y="701040"/>
                    <a:pt x="224218" y="701040"/>
                  </a:cubicBezTo>
                  <a:cubicBezTo>
                    <a:pt x="233458" y="701040"/>
                    <a:pt x="240982" y="693515"/>
                    <a:pt x="240982" y="684276"/>
                  </a:cubicBezTo>
                  <a:cubicBezTo>
                    <a:pt x="240887" y="676275"/>
                    <a:pt x="235267" y="669608"/>
                    <a:pt x="227838" y="667893"/>
                  </a:cubicBezTo>
                  <a:close/>
                  <a:moveTo>
                    <a:pt x="143161" y="194596"/>
                  </a:moveTo>
                  <a:cubicBezTo>
                    <a:pt x="143161" y="187357"/>
                    <a:pt x="149066" y="181451"/>
                    <a:pt x="156400" y="181451"/>
                  </a:cubicBezTo>
                  <a:cubicBezTo>
                    <a:pt x="163639" y="181451"/>
                    <a:pt x="169545" y="187357"/>
                    <a:pt x="169545" y="194596"/>
                  </a:cubicBezTo>
                  <a:cubicBezTo>
                    <a:pt x="169545" y="200501"/>
                    <a:pt x="165640" y="205550"/>
                    <a:pt x="160210" y="207074"/>
                  </a:cubicBezTo>
                  <a:cubicBezTo>
                    <a:pt x="158972" y="207550"/>
                    <a:pt x="157734" y="207740"/>
                    <a:pt x="156400" y="207740"/>
                  </a:cubicBezTo>
                  <a:cubicBezTo>
                    <a:pt x="155257" y="207740"/>
                    <a:pt x="154114" y="207550"/>
                    <a:pt x="153067" y="207264"/>
                  </a:cubicBezTo>
                  <a:cubicBezTo>
                    <a:pt x="147352" y="205835"/>
                    <a:pt x="143161" y="200692"/>
                    <a:pt x="143161" y="194596"/>
                  </a:cubicBezTo>
                  <a:close/>
                  <a:moveTo>
                    <a:pt x="7144" y="20288"/>
                  </a:moveTo>
                  <a:cubicBezTo>
                    <a:pt x="7144" y="13049"/>
                    <a:pt x="13049" y="7144"/>
                    <a:pt x="20288" y="7144"/>
                  </a:cubicBezTo>
                  <a:cubicBezTo>
                    <a:pt x="27527" y="7144"/>
                    <a:pt x="33433" y="13049"/>
                    <a:pt x="33433" y="20288"/>
                  </a:cubicBezTo>
                  <a:cubicBezTo>
                    <a:pt x="33433" y="26289"/>
                    <a:pt x="29337" y="31433"/>
                    <a:pt x="23813" y="32861"/>
                  </a:cubicBezTo>
                  <a:cubicBezTo>
                    <a:pt x="22669" y="33242"/>
                    <a:pt x="21526" y="33433"/>
                    <a:pt x="20288" y="33433"/>
                  </a:cubicBezTo>
                  <a:cubicBezTo>
                    <a:pt x="19050" y="33433"/>
                    <a:pt x="17812" y="33242"/>
                    <a:pt x="16669" y="32861"/>
                  </a:cubicBezTo>
                  <a:cubicBezTo>
                    <a:pt x="11144" y="31337"/>
                    <a:pt x="7144" y="26289"/>
                    <a:pt x="7144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" name="Google Shape;268;p32"/>
            <p:cNvSpPr/>
            <p:nvPr/>
          </p:nvSpPr>
          <p:spPr>
            <a:xfrm>
              <a:off x="7557897" y="2823590"/>
              <a:ext cx="322706" cy="857440"/>
            </a:xfrm>
            <a:custGeom>
              <a:avLst/>
              <a:gdLst/>
              <a:ahLst/>
              <a:cxnLst/>
              <a:rect l="l" t="t" r="r" b="b"/>
              <a:pathLst>
                <a:path w="322706" h="857440" extrusionOk="0">
                  <a:moveTo>
                    <a:pt x="20098" y="824293"/>
                  </a:moveTo>
                  <a:lnTo>
                    <a:pt x="20098" y="561213"/>
                  </a:lnTo>
                  <a:lnTo>
                    <a:pt x="309563" y="271748"/>
                  </a:lnTo>
                  <a:lnTo>
                    <a:pt x="309563" y="33147"/>
                  </a:lnTo>
                  <a:cubicBezTo>
                    <a:pt x="317087" y="31528"/>
                    <a:pt x="322707" y="24860"/>
                    <a:pt x="322707" y="16764"/>
                  </a:cubicBezTo>
                  <a:cubicBezTo>
                    <a:pt x="322707" y="7525"/>
                    <a:pt x="315182" y="0"/>
                    <a:pt x="305943" y="0"/>
                  </a:cubicBezTo>
                  <a:cubicBezTo>
                    <a:pt x="296704" y="0"/>
                    <a:pt x="289179" y="7525"/>
                    <a:pt x="289179" y="16764"/>
                  </a:cubicBezTo>
                  <a:cubicBezTo>
                    <a:pt x="289179" y="24765"/>
                    <a:pt x="294799" y="31432"/>
                    <a:pt x="302323" y="33147"/>
                  </a:cubicBezTo>
                  <a:lnTo>
                    <a:pt x="302323" y="268796"/>
                  </a:lnTo>
                  <a:lnTo>
                    <a:pt x="12859" y="558260"/>
                  </a:lnTo>
                  <a:lnTo>
                    <a:pt x="12859" y="824389"/>
                  </a:lnTo>
                  <a:cubicBezTo>
                    <a:pt x="5524" y="826103"/>
                    <a:pt x="0" y="832771"/>
                    <a:pt x="0" y="840676"/>
                  </a:cubicBezTo>
                  <a:cubicBezTo>
                    <a:pt x="0" y="849916"/>
                    <a:pt x="7525" y="857441"/>
                    <a:pt x="16764" y="857441"/>
                  </a:cubicBezTo>
                  <a:cubicBezTo>
                    <a:pt x="26003" y="857441"/>
                    <a:pt x="33528" y="849916"/>
                    <a:pt x="33528" y="840676"/>
                  </a:cubicBezTo>
                  <a:cubicBezTo>
                    <a:pt x="33528" y="832580"/>
                    <a:pt x="27718" y="825818"/>
                    <a:pt x="20098" y="8242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69" name="Google Shape;269;p32"/>
          <p:cNvGrpSpPr/>
          <p:nvPr/>
        </p:nvGrpSpPr>
        <p:grpSpPr>
          <a:xfrm rot="5400000">
            <a:off x="7363145" y="-686153"/>
            <a:ext cx="1182802" cy="2555083"/>
            <a:chOff x="7350442" y="2608992"/>
            <a:chExt cx="777239" cy="1673160"/>
          </a:xfrm>
        </p:grpSpPr>
        <p:sp>
          <p:nvSpPr>
            <p:cNvPr id="270" name="Google Shape;270;p32"/>
            <p:cNvSpPr/>
            <p:nvPr/>
          </p:nvSpPr>
          <p:spPr>
            <a:xfrm>
              <a:off x="7486745" y="2608992"/>
              <a:ext cx="300894" cy="898874"/>
            </a:xfrm>
            <a:custGeom>
              <a:avLst/>
              <a:gdLst/>
              <a:ahLst/>
              <a:cxnLst/>
              <a:rect l="l" t="t" r="r" b="b"/>
              <a:pathLst>
                <a:path w="300894" h="898874" extrusionOk="0">
                  <a:moveTo>
                    <a:pt x="16764" y="858488"/>
                  </a:moveTo>
                  <a:cubicBezTo>
                    <a:pt x="7334" y="860203"/>
                    <a:pt x="0" y="868585"/>
                    <a:pt x="0" y="878491"/>
                  </a:cubicBezTo>
                  <a:cubicBezTo>
                    <a:pt x="0" y="889730"/>
                    <a:pt x="9144" y="898874"/>
                    <a:pt x="20288" y="898874"/>
                  </a:cubicBezTo>
                  <a:cubicBezTo>
                    <a:pt x="31528" y="898874"/>
                    <a:pt x="40672" y="889730"/>
                    <a:pt x="40672" y="878491"/>
                  </a:cubicBezTo>
                  <a:cubicBezTo>
                    <a:pt x="40672" y="868585"/>
                    <a:pt x="33433" y="860203"/>
                    <a:pt x="23908" y="858488"/>
                  </a:cubicBezTo>
                  <a:lnTo>
                    <a:pt x="23908" y="733997"/>
                  </a:lnTo>
                  <a:lnTo>
                    <a:pt x="300895" y="457009"/>
                  </a:lnTo>
                  <a:lnTo>
                    <a:pt x="300895" y="0"/>
                  </a:lnTo>
                  <a:lnTo>
                    <a:pt x="293751" y="0"/>
                  </a:lnTo>
                  <a:lnTo>
                    <a:pt x="293751" y="454057"/>
                  </a:lnTo>
                  <a:lnTo>
                    <a:pt x="16764" y="731044"/>
                  </a:lnTo>
                  <a:lnTo>
                    <a:pt x="16764" y="858488"/>
                  </a:lnTo>
                  <a:close/>
                  <a:moveTo>
                    <a:pt x="33528" y="878491"/>
                  </a:moveTo>
                  <a:cubicBezTo>
                    <a:pt x="33528" y="885825"/>
                    <a:pt x="27622" y="891730"/>
                    <a:pt x="20288" y="891730"/>
                  </a:cubicBezTo>
                  <a:cubicBezTo>
                    <a:pt x="13049" y="891730"/>
                    <a:pt x="7144" y="885825"/>
                    <a:pt x="7144" y="878491"/>
                  </a:cubicBezTo>
                  <a:cubicBezTo>
                    <a:pt x="7144" y="872490"/>
                    <a:pt x="11239" y="867347"/>
                    <a:pt x="16764" y="865918"/>
                  </a:cubicBezTo>
                  <a:cubicBezTo>
                    <a:pt x="17907" y="865537"/>
                    <a:pt x="19050" y="865346"/>
                    <a:pt x="20288" y="865346"/>
                  </a:cubicBezTo>
                  <a:cubicBezTo>
                    <a:pt x="21526" y="865346"/>
                    <a:pt x="22765" y="865537"/>
                    <a:pt x="23908" y="865918"/>
                  </a:cubicBezTo>
                  <a:cubicBezTo>
                    <a:pt x="29527" y="867442"/>
                    <a:pt x="33528" y="872490"/>
                    <a:pt x="33528" y="8784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" name="Google Shape;271;p32"/>
            <p:cNvSpPr/>
            <p:nvPr/>
          </p:nvSpPr>
          <p:spPr>
            <a:xfrm>
              <a:off x="7430357" y="3185731"/>
              <a:ext cx="149161" cy="440054"/>
            </a:xfrm>
            <a:custGeom>
              <a:avLst/>
              <a:gdLst/>
              <a:ahLst/>
              <a:cxnLst/>
              <a:rect l="l" t="t" r="r" b="b"/>
              <a:pathLst>
                <a:path w="149161" h="440054" extrusionOk="0">
                  <a:moveTo>
                    <a:pt x="123349" y="30861"/>
                  </a:moveTo>
                  <a:cubicBezTo>
                    <a:pt x="125921" y="32575"/>
                    <a:pt x="129064" y="33528"/>
                    <a:pt x="132397" y="33528"/>
                  </a:cubicBezTo>
                  <a:cubicBezTo>
                    <a:pt x="141637" y="33528"/>
                    <a:pt x="149162" y="26003"/>
                    <a:pt x="149162" y="16764"/>
                  </a:cubicBezTo>
                  <a:cubicBezTo>
                    <a:pt x="149162" y="7525"/>
                    <a:pt x="141637" y="0"/>
                    <a:pt x="132397" y="0"/>
                  </a:cubicBezTo>
                  <a:cubicBezTo>
                    <a:pt x="123158" y="0"/>
                    <a:pt x="115634" y="7525"/>
                    <a:pt x="115634" y="16764"/>
                  </a:cubicBezTo>
                  <a:cubicBezTo>
                    <a:pt x="115634" y="20098"/>
                    <a:pt x="116586" y="23146"/>
                    <a:pt x="118301" y="25813"/>
                  </a:cubicBezTo>
                  <a:lnTo>
                    <a:pt x="16764" y="127349"/>
                  </a:lnTo>
                  <a:lnTo>
                    <a:pt x="16764" y="399669"/>
                  </a:lnTo>
                  <a:cubicBezTo>
                    <a:pt x="7334" y="401384"/>
                    <a:pt x="0" y="409765"/>
                    <a:pt x="0" y="419671"/>
                  </a:cubicBezTo>
                  <a:cubicBezTo>
                    <a:pt x="0" y="430911"/>
                    <a:pt x="9144" y="440055"/>
                    <a:pt x="20288" y="440055"/>
                  </a:cubicBezTo>
                  <a:cubicBezTo>
                    <a:pt x="31528" y="440055"/>
                    <a:pt x="40672" y="430911"/>
                    <a:pt x="40672" y="419671"/>
                  </a:cubicBezTo>
                  <a:cubicBezTo>
                    <a:pt x="40672" y="409765"/>
                    <a:pt x="33433" y="401384"/>
                    <a:pt x="23908" y="399669"/>
                  </a:cubicBezTo>
                  <a:lnTo>
                    <a:pt x="23908" y="130302"/>
                  </a:lnTo>
                  <a:lnTo>
                    <a:pt x="123349" y="30861"/>
                  </a:lnTo>
                  <a:close/>
                  <a:moveTo>
                    <a:pt x="33623" y="419671"/>
                  </a:moveTo>
                  <a:cubicBezTo>
                    <a:pt x="33623" y="427006"/>
                    <a:pt x="27718" y="432911"/>
                    <a:pt x="20384" y="432911"/>
                  </a:cubicBezTo>
                  <a:cubicBezTo>
                    <a:pt x="13145" y="432911"/>
                    <a:pt x="7239" y="427006"/>
                    <a:pt x="7239" y="419671"/>
                  </a:cubicBezTo>
                  <a:cubicBezTo>
                    <a:pt x="7239" y="413671"/>
                    <a:pt x="11335" y="408527"/>
                    <a:pt x="16859" y="407098"/>
                  </a:cubicBezTo>
                  <a:cubicBezTo>
                    <a:pt x="18002" y="406717"/>
                    <a:pt x="19145" y="406527"/>
                    <a:pt x="20384" y="406527"/>
                  </a:cubicBezTo>
                  <a:cubicBezTo>
                    <a:pt x="21622" y="406527"/>
                    <a:pt x="22860" y="406717"/>
                    <a:pt x="24003" y="407098"/>
                  </a:cubicBezTo>
                  <a:cubicBezTo>
                    <a:pt x="29623" y="408622"/>
                    <a:pt x="33623" y="413671"/>
                    <a:pt x="33623" y="4196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" name="Google Shape;272;p32"/>
            <p:cNvSpPr/>
            <p:nvPr/>
          </p:nvSpPr>
          <p:spPr>
            <a:xfrm>
              <a:off x="7350442" y="2713767"/>
              <a:ext cx="389000" cy="777335"/>
            </a:xfrm>
            <a:custGeom>
              <a:avLst/>
              <a:gdLst/>
              <a:ahLst/>
              <a:cxnLst/>
              <a:rect l="l" t="t" r="r" b="b"/>
              <a:pathLst>
                <a:path w="389000" h="777335" extrusionOk="0">
                  <a:moveTo>
                    <a:pt x="297466" y="400812"/>
                  </a:moveTo>
                  <a:lnTo>
                    <a:pt x="188976" y="400812"/>
                  </a:lnTo>
                  <a:lnTo>
                    <a:pt x="16669" y="573024"/>
                  </a:lnTo>
                  <a:lnTo>
                    <a:pt x="16669" y="736949"/>
                  </a:lnTo>
                  <a:cubicBezTo>
                    <a:pt x="7144" y="738664"/>
                    <a:pt x="0" y="747046"/>
                    <a:pt x="0" y="757047"/>
                  </a:cubicBezTo>
                  <a:cubicBezTo>
                    <a:pt x="0" y="768191"/>
                    <a:pt x="9049" y="777335"/>
                    <a:pt x="20288" y="777335"/>
                  </a:cubicBezTo>
                  <a:cubicBezTo>
                    <a:pt x="31432" y="777335"/>
                    <a:pt x="40576" y="768191"/>
                    <a:pt x="40576" y="757047"/>
                  </a:cubicBezTo>
                  <a:cubicBezTo>
                    <a:pt x="40576" y="747046"/>
                    <a:pt x="33242" y="738664"/>
                    <a:pt x="23813" y="736949"/>
                  </a:cubicBezTo>
                  <a:lnTo>
                    <a:pt x="23813" y="575977"/>
                  </a:lnTo>
                  <a:lnTo>
                    <a:pt x="191929" y="407956"/>
                  </a:lnTo>
                  <a:lnTo>
                    <a:pt x="300418" y="407956"/>
                  </a:lnTo>
                  <a:lnTo>
                    <a:pt x="372237" y="336042"/>
                  </a:lnTo>
                  <a:lnTo>
                    <a:pt x="372237" y="40291"/>
                  </a:lnTo>
                  <a:cubicBezTo>
                    <a:pt x="381667" y="38576"/>
                    <a:pt x="389001" y="30289"/>
                    <a:pt x="389001" y="20288"/>
                  </a:cubicBezTo>
                  <a:cubicBezTo>
                    <a:pt x="389001" y="9049"/>
                    <a:pt x="379857" y="0"/>
                    <a:pt x="368713" y="0"/>
                  </a:cubicBezTo>
                  <a:cubicBezTo>
                    <a:pt x="357473" y="0"/>
                    <a:pt x="348329" y="9049"/>
                    <a:pt x="348329" y="20288"/>
                  </a:cubicBezTo>
                  <a:cubicBezTo>
                    <a:pt x="348329" y="30289"/>
                    <a:pt x="355568" y="38576"/>
                    <a:pt x="365093" y="40291"/>
                  </a:cubicBezTo>
                  <a:lnTo>
                    <a:pt x="365093" y="333089"/>
                  </a:lnTo>
                  <a:lnTo>
                    <a:pt x="297466" y="400812"/>
                  </a:lnTo>
                  <a:close/>
                  <a:moveTo>
                    <a:pt x="33433" y="757047"/>
                  </a:moveTo>
                  <a:cubicBezTo>
                    <a:pt x="33433" y="764286"/>
                    <a:pt x="27527" y="770192"/>
                    <a:pt x="20288" y="770192"/>
                  </a:cubicBezTo>
                  <a:cubicBezTo>
                    <a:pt x="13049" y="770192"/>
                    <a:pt x="7144" y="764286"/>
                    <a:pt x="7144" y="757047"/>
                  </a:cubicBezTo>
                  <a:cubicBezTo>
                    <a:pt x="7144" y="750951"/>
                    <a:pt x="11144" y="745903"/>
                    <a:pt x="16669" y="744379"/>
                  </a:cubicBezTo>
                  <a:cubicBezTo>
                    <a:pt x="17812" y="743998"/>
                    <a:pt x="19050" y="743807"/>
                    <a:pt x="20288" y="743807"/>
                  </a:cubicBezTo>
                  <a:cubicBezTo>
                    <a:pt x="21526" y="743807"/>
                    <a:pt x="22669" y="743998"/>
                    <a:pt x="23813" y="744379"/>
                  </a:cubicBezTo>
                  <a:cubicBezTo>
                    <a:pt x="29337" y="745808"/>
                    <a:pt x="33433" y="750951"/>
                    <a:pt x="33433" y="757047"/>
                  </a:cubicBezTo>
                  <a:close/>
                  <a:moveTo>
                    <a:pt x="355473" y="20288"/>
                  </a:moveTo>
                  <a:cubicBezTo>
                    <a:pt x="355473" y="13049"/>
                    <a:pt x="361379" y="7144"/>
                    <a:pt x="368713" y="7144"/>
                  </a:cubicBezTo>
                  <a:cubicBezTo>
                    <a:pt x="375952" y="7144"/>
                    <a:pt x="381857" y="13049"/>
                    <a:pt x="381857" y="20288"/>
                  </a:cubicBezTo>
                  <a:cubicBezTo>
                    <a:pt x="381857" y="26289"/>
                    <a:pt x="377761" y="31432"/>
                    <a:pt x="372237" y="32861"/>
                  </a:cubicBezTo>
                  <a:cubicBezTo>
                    <a:pt x="371094" y="33242"/>
                    <a:pt x="369951" y="33433"/>
                    <a:pt x="368713" y="33433"/>
                  </a:cubicBezTo>
                  <a:cubicBezTo>
                    <a:pt x="367474" y="33433"/>
                    <a:pt x="366236" y="33242"/>
                    <a:pt x="365093" y="32861"/>
                  </a:cubicBezTo>
                  <a:cubicBezTo>
                    <a:pt x="359473" y="31337"/>
                    <a:pt x="355473" y="26289"/>
                    <a:pt x="355473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" name="Google Shape;273;p32"/>
            <p:cNvSpPr/>
            <p:nvPr/>
          </p:nvSpPr>
          <p:spPr>
            <a:xfrm>
              <a:off x="7860696" y="2608992"/>
              <a:ext cx="266985" cy="1341405"/>
            </a:xfrm>
            <a:custGeom>
              <a:avLst/>
              <a:gdLst/>
              <a:ahLst/>
              <a:cxnLst/>
              <a:rect l="l" t="t" r="r" b="b"/>
              <a:pathLst>
                <a:path w="266985" h="1341405" extrusionOk="0">
                  <a:moveTo>
                    <a:pt x="266986" y="744569"/>
                  </a:moveTo>
                  <a:lnTo>
                    <a:pt x="266986" y="0"/>
                  </a:lnTo>
                  <a:lnTo>
                    <a:pt x="259842" y="0"/>
                  </a:lnTo>
                  <a:lnTo>
                    <a:pt x="259842" y="741617"/>
                  </a:lnTo>
                  <a:lnTo>
                    <a:pt x="13145" y="988314"/>
                  </a:lnTo>
                  <a:lnTo>
                    <a:pt x="13145" y="1308259"/>
                  </a:lnTo>
                  <a:cubicBezTo>
                    <a:pt x="5620" y="1309878"/>
                    <a:pt x="0" y="1316546"/>
                    <a:pt x="0" y="1324642"/>
                  </a:cubicBezTo>
                  <a:cubicBezTo>
                    <a:pt x="0" y="1333881"/>
                    <a:pt x="7525" y="1341406"/>
                    <a:pt x="16764" y="1341406"/>
                  </a:cubicBezTo>
                  <a:cubicBezTo>
                    <a:pt x="26003" y="1341406"/>
                    <a:pt x="33528" y="1333881"/>
                    <a:pt x="33528" y="1324642"/>
                  </a:cubicBezTo>
                  <a:cubicBezTo>
                    <a:pt x="33528" y="1316641"/>
                    <a:pt x="27908" y="1309973"/>
                    <a:pt x="20384" y="1308259"/>
                  </a:cubicBezTo>
                  <a:lnTo>
                    <a:pt x="20384" y="991267"/>
                  </a:lnTo>
                  <a:lnTo>
                    <a:pt x="266986" y="74456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" name="Google Shape;274;p32"/>
            <p:cNvSpPr/>
            <p:nvPr/>
          </p:nvSpPr>
          <p:spPr>
            <a:xfrm>
              <a:off x="7616094" y="2608992"/>
              <a:ext cx="370998" cy="1562195"/>
            </a:xfrm>
            <a:custGeom>
              <a:avLst/>
              <a:gdLst/>
              <a:ahLst/>
              <a:cxnLst/>
              <a:rect l="l" t="t" r="r" b="b"/>
              <a:pathLst>
                <a:path w="370998" h="1562195" extrusionOk="0">
                  <a:moveTo>
                    <a:pt x="158496" y="1521905"/>
                  </a:moveTo>
                  <a:lnTo>
                    <a:pt x="158496" y="1225868"/>
                  </a:lnTo>
                  <a:lnTo>
                    <a:pt x="95155" y="1162431"/>
                  </a:lnTo>
                  <a:lnTo>
                    <a:pt x="95155" y="939070"/>
                  </a:lnTo>
                  <a:lnTo>
                    <a:pt x="156210" y="878014"/>
                  </a:lnTo>
                  <a:lnTo>
                    <a:pt x="156210" y="839534"/>
                  </a:lnTo>
                  <a:lnTo>
                    <a:pt x="317659" y="678085"/>
                  </a:lnTo>
                  <a:cubicBezTo>
                    <a:pt x="320897" y="680466"/>
                    <a:pt x="324898" y="681800"/>
                    <a:pt x="329184" y="681800"/>
                  </a:cubicBezTo>
                  <a:cubicBezTo>
                    <a:pt x="340423" y="681800"/>
                    <a:pt x="349568" y="672655"/>
                    <a:pt x="349568" y="661511"/>
                  </a:cubicBezTo>
                  <a:cubicBezTo>
                    <a:pt x="349568" y="650272"/>
                    <a:pt x="340423" y="641128"/>
                    <a:pt x="329184" y="641128"/>
                  </a:cubicBezTo>
                  <a:cubicBezTo>
                    <a:pt x="318040" y="641128"/>
                    <a:pt x="308896" y="650272"/>
                    <a:pt x="308896" y="661511"/>
                  </a:cubicBezTo>
                  <a:cubicBezTo>
                    <a:pt x="308896" y="665797"/>
                    <a:pt x="310229" y="669798"/>
                    <a:pt x="312611" y="673037"/>
                  </a:cubicBezTo>
                  <a:lnTo>
                    <a:pt x="267843" y="717804"/>
                  </a:lnTo>
                  <a:lnTo>
                    <a:pt x="267843" y="635413"/>
                  </a:lnTo>
                  <a:lnTo>
                    <a:pt x="370999" y="532257"/>
                  </a:lnTo>
                  <a:lnTo>
                    <a:pt x="370999" y="273844"/>
                  </a:lnTo>
                  <a:lnTo>
                    <a:pt x="319183" y="222028"/>
                  </a:lnTo>
                  <a:lnTo>
                    <a:pt x="319183" y="0"/>
                  </a:lnTo>
                  <a:lnTo>
                    <a:pt x="312039" y="0"/>
                  </a:lnTo>
                  <a:lnTo>
                    <a:pt x="312039" y="503777"/>
                  </a:lnTo>
                  <a:lnTo>
                    <a:pt x="16669" y="799147"/>
                  </a:lnTo>
                  <a:lnTo>
                    <a:pt x="16669" y="1479995"/>
                  </a:lnTo>
                  <a:cubicBezTo>
                    <a:pt x="7144" y="1481709"/>
                    <a:pt x="0" y="1490091"/>
                    <a:pt x="0" y="1500092"/>
                  </a:cubicBezTo>
                  <a:cubicBezTo>
                    <a:pt x="0" y="1511237"/>
                    <a:pt x="9049" y="1520381"/>
                    <a:pt x="20288" y="1520381"/>
                  </a:cubicBezTo>
                  <a:cubicBezTo>
                    <a:pt x="31528" y="1520381"/>
                    <a:pt x="40577" y="1511237"/>
                    <a:pt x="40577" y="1500092"/>
                  </a:cubicBezTo>
                  <a:cubicBezTo>
                    <a:pt x="40577" y="1490091"/>
                    <a:pt x="33338" y="1481709"/>
                    <a:pt x="23813" y="1479995"/>
                  </a:cubicBezTo>
                  <a:lnTo>
                    <a:pt x="23813" y="802100"/>
                  </a:lnTo>
                  <a:lnTo>
                    <a:pt x="319183" y="506730"/>
                  </a:lnTo>
                  <a:lnTo>
                    <a:pt x="319183" y="232124"/>
                  </a:lnTo>
                  <a:lnTo>
                    <a:pt x="363855" y="276796"/>
                  </a:lnTo>
                  <a:lnTo>
                    <a:pt x="363855" y="529304"/>
                  </a:lnTo>
                  <a:lnTo>
                    <a:pt x="260699" y="632460"/>
                  </a:lnTo>
                  <a:lnTo>
                    <a:pt x="260699" y="724948"/>
                  </a:lnTo>
                  <a:lnTo>
                    <a:pt x="260699" y="724948"/>
                  </a:lnTo>
                  <a:lnTo>
                    <a:pt x="149066" y="836485"/>
                  </a:lnTo>
                  <a:lnTo>
                    <a:pt x="149066" y="874967"/>
                  </a:lnTo>
                  <a:lnTo>
                    <a:pt x="95155" y="928973"/>
                  </a:lnTo>
                  <a:lnTo>
                    <a:pt x="95155" y="821341"/>
                  </a:lnTo>
                  <a:lnTo>
                    <a:pt x="178498" y="738092"/>
                  </a:lnTo>
                  <a:cubicBezTo>
                    <a:pt x="181737" y="740473"/>
                    <a:pt x="185738" y="741807"/>
                    <a:pt x="190024" y="741807"/>
                  </a:cubicBezTo>
                  <a:cubicBezTo>
                    <a:pt x="201263" y="741807"/>
                    <a:pt x="210312" y="732663"/>
                    <a:pt x="210312" y="721423"/>
                  </a:cubicBezTo>
                  <a:cubicBezTo>
                    <a:pt x="210312" y="710279"/>
                    <a:pt x="201263" y="701135"/>
                    <a:pt x="190024" y="701135"/>
                  </a:cubicBezTo>
                  <a:cubicBezTo>
                    <a:pt x="178784" y="701135"/>
                    <a:pt x="169736" y="710279"/>
                    <a:pt x="169736" y="721423"/>
                  </a:cubicBezTo>
                  <a:cubicBezTo>
                    <a:pt x="169736" y="725805"/>
                    <a:pt x="171069" y="729805"/>
                    <a:pt x="173355" y="733044"/>
                  </a:cubicBezTo>
                  <a:lnTo>
                    <a:pt x="88011" y="818388"/>
                  </a:lnTo>
                  <a:lnTo>
                    <a:pt x="88011" y="1165384"/>
                  </a:lnTo>
                  <a:lnTo>
                    <a:pt x="151352" y="1228820"/>
                  </a:lnTo>
                  <a:lnTo>
                    <a:pt x="151352" y="1521905"/>
                  </a:lnTo>
                  <a:cubicBezTo>
                    <a:pt x="141732" y="1523524"/>
                    <a:pt x="134493" y="1531906"/>
                    <a:pt x="134493" y="1541907"/>
                  </a:cubicBezTo>
                  <a:cubicBezTo>
                    <a:pt x="134493" y="1553147"/>
                    <a:pt x="143542" y="1562195"/>
                    <a:pt x="154781" y="1562195"/>
                  </a:cubicBezTo>
                  <a:cubicBezTo>
                    <a:pt x="166021" y="1562195"/>
                    <a:pt x="175070" y="1553147"/>
                    <a:pt x="175070" y="1541907"/>
                  </a:cubicBezTo>
                  <a:cubicBezTo>
                    <a:pt x="175070" y="1532001"/>
                    <a:pt x="167926" y="1523714"/>
                    <a:pt x="158496" y="1521905"/>
                  </a:cubicBezTo>
                  <a:close/>
                  <a:moveTo>
                    <a:pt x="316039" y="661511"/>
                  </a:moveTo>
                  <a:cubicBezTo>
                    <a:pt x="316039" y="654177"/>
                    <a:pt x="321945" y="648272"/>
                    <a:pt x="329184" y="648272"/>
                  </a:cubicBezTo>
                  <a:cubicBezTo>
                    <a:pt x="336518" y="648272"/>
                    <a:pt x="342424" y="654177"/>
                    <a:pt x="342424" y="661511"/>
                  </a:cubicBezTo>
                  <a:cubicBezTo>
                    <a:pt x="342424" y="668750"/>
                    <a:pt x="336518" y="674656"/>
                    <a:pt x="329184" y="674656"/>
                  </a:cubicBezTo>
                  <a:cubicBezTo>
                    <a:pt x="326898" y="674656"/>
                    <a:pt x="324707" y="674084"/>
                    <a:pt x="322802" y="672941"/>
                  </a:cubicBezTo>
                  <a:cubicBezTo>
                    <a:pt x="320707" y="671798"/>
                    <a:pt x="318897" y="669988"/>
                    <a:pt x="317754" y="667893"/>
                  </a:cubicBezTo>
                  <a:cubicBezTo>
                    <a:pt x="316611" y="665988"/>
                    <a:pt x="316039" y="663797"/>
                    <a:pt x="316039" y="661511"/>
                  </a:cubicBezTo>
                  <a:close/>
                  <a:moveTo>
                    <a:pt x="33433" y="1500092"/>
                  </a:moveTo>
                  <a:cubicBezTo>
                    <a:pt x="33433" y="1507331"/>
                    <a:pt x="27527" y="1513237"/>
                    <a:pt x="20288" y="1513237"/>
                  </a:cubicBezTo>
                  <a:cubicBezTo>
                    <a:pt x="13049" y="1513237"/>
                    <a:pt x="7144" y="1507331"/>
                    <a:pt x="7144" y="1500092"/>
                  </a:cubicBezTo>
                  <a:cubicBezTo>
                    <a:pt x="7144" y="1493996"/>
                    <a:pt x="11144" y="1488948"/>
                    <a:pt x="16669" y="1487424"/>
                  </a:cubicBezTo>
                  <a:cubicBezTo>
                    <a:pt x="17812" y="1487043"/>
                    <a:pt x="19050" y="1486853"/>
                    <a:pt x="20288" y="1486853"/>
                  </a:cubicBezTo>
                  <a:cubicBezTo>
                    <a:pt x="21527" y="1486853"/>
                    <a:pt x="22670" y="1487043"/>
                    <a:pt x="23813" y="1487424"/>
                  </a:cubicBezTo>
                  <a:cubicBezTo>
                    <a:pt x="29337" y="1488853"/>
                    <a:pt x="33433" y="1493996"/>
                    <a:pt x="33433" y="1500092"/>
                  </a:cubicBezTo>
                  <a:close/>
                  <a:moveTo>
                    <a:pt x="176879" y="721423"/>
                  </a:moveTo>
                  <a:cubicBezTo>
                    <a:pt x="176879" y="714184"/>
                    <a:pt x="182785" y="708279"/>
                    <a:pt x="190024" y="708279"/>
                  </a:cubicBezTo>
                  <a:cubicBezTo>
                    <a:pt x="197263" y="708279"/>
                    <a:pt x="203168" y="714184"/>
                    <a:pt x="203168" y="721423"/>
                  </a:cubicBezTo>
                  <a:cubicBezTo>
                    <a:pt x="203168" y="728758"/>
                    <a:pt x="197263" y="734663"/>
                    <a:pt x="190024" y="734663"/>
                  </a:cubicBezTo>
                  <a:cubicBezTo>
                    <a:pt x="187738" y="734663"/>
                    <a:pt x="185547" y="734092"/>
                    <a:pt x="183642" y="732949"/>
                  </a:cubicBezTo>
                  <a:cubicBezTo>
                    <a:pt x="181546" y="731806"/>
                    <a:pt x="179737" y="730091"/>
                    <a:pt x="178594" y="727901"/>
                  </a:cubicBezTo>
                  <a:cubicBezTo>
                    <a:pt x="177451" y="725996"/>
                    <a:pt x="176879" y="723805"/>
                    <a:pt x="176879" y="721423"/>
                  </a:cubicBezTo>
                  <a:close/>
                  <a:moveTo>
                    <a:pt x="154781" y="1555052"/>
                  </a:moveTo>
                  <a:cubicBezTo>
                    <a:pt x="147542" y="1555052"/>
                    <a:pt x="141637" y="1549146"/>
                    <a:pt x="141637" y="1541907"/>
                  </a:cubicBezTo>
                  <a:cubicBezTo>
                    <a:pt x="141637" y="1535811"/>
                    <a:pt x="145733" y="1530763"/>
                    <a:pt x="151352" y="1529239"/>
                  </a:cubicBezTo>
                  <a:cubicBezTo>
                    <a:pt x="152495" y="1528953"/>
                    <a:pt x="153638" y="1528763"/>
                    <a:pt x="154781" y="1528763"/>
                  </a:cubicBezTo>
                  <a:cubicBezTo>
                    <a:pt x="156115" y="1528763"/>
                    <a:pt x="157353" y="1528953"/>
                    <a:pt x="158496" y="1529334"/>
                  </a:cubicBezTo>
                  <a:cubicBezTo>
                    <a:pt x="163925" y="1530953"/>
                    <a:pt x="167926" y="1536002"/>
                    <a:pt x="167926" y="1541907"/>
                  </a:cubicBezTo>
                  <a:cubicBezTo>
                    <a:pt x="167926" y="1549146"/>
                    <a:pt x="162020" y="1555052"/>
                    <a:pt x="154781" y="15550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" name="Google Shape;275;p32"/>
            <p:cNvSpPr/>
            <p:nvPr/>
          </p:nvSpPr>
          <p:spPr>
            <a:xfrm>
              <a:off x="7666005" y="3837621"/>
              <a:ext cx="75628" cy="444531"/>
            </a:xfrm>
            <a:custGeom>
              <a:avLst/>
              <a:gdLst/>
              <a:ahLst/>
              <a:cxnLst/>
              <a:rect l="l" t="t" r="r" b="b"/>
              <a:pathLst>
                <a:path w="75628" h="444531" extrusionOk="0">
                  <a:moveTo>
                    <a:pt x="58865" y="404146"/>
                  </a:moveTo>
                  <a:lnTo>
                    <a:pt x="58865" y="53816"/>
                  </a:lnTo>
                  <a:lnTo>
                    <a:pt x="30861" y="25813"/>
                  </a:lnTo>
                  <a:cubicBezTo>
                    <a:pt x="32576" y="23241"/>
                    <a:pt x="33528" y="20098"/>
                    <a:pt x="33528" y="16764"/>
                  </a:cubicBezTo>
                  <a:cubicBezTo>
                    <a:pt x="33528" y="7525"/>
                    <a:pt x="26003" y="0"/>
                    <a:pt x="16764" y="0"/>
                  </a:cubicBezTo>
                  <a:cubicBezTo>
                    <a:pt x="7525" y="0"/>
                    <a:pt x="0" y="7525"/>
                    <a:pt x="0" y="16764"/>
                  </a:cubicBezTo>
                  <a:cubicBezTo>
                    <a:pt x="0" y="26003"/>
                    <a:pt x="7525" y="33528"/>
                    <a:pt x="16764" y="33528"/>
                  </a:cubicBezTo>
                  <a:cubicBezTo>
                    <a:pt x="20098" y="33528"/>
                    <a:pt x="23146" y="32480"/>
                    <a:pt x="25813" y="30861"/>
                  </a:cubicBezTo>
                  <a:lnTo>
                    <a:pt x="25813" y="30861"/>
                  </a:lnTo>
                  <a:lnTo>
                    <a:pt x="51721" y="56769"/>
                  </a:lnTo>
                  <a:lnTo>
                    <a:pt x="51721" y="404146"/>
                  </a:lnTo>
                  <a:cubicBezTo>
                    <a:pt x="42196" y="405860"/>
                    <a:pt x="34957" y="414242"/>
                    <a:pt x="34957" y="424148"/>
                  </a:cubicBezTo>
                  <a:cubicBezTo>
                    <a:pt x="34957" y="435388"/>
                    <a:pt x="44101" y="444532"/>
                    <a:pt x="55341" y="444532"/>
                  </a:cubicBezTo>
                  <a:cubicBezTo>
                    <a:pt x="66485" y="444532"/>
                    <a:pt x="75629" y="435388"/>
                    <a:pt x="75629" y="424148"/>
                  </a:cubicBezTo>
                  <a:cubicBezTo>
                    <a:pt x="75629" y="414242"/>
                    <a:pt x="68294" y="405860"/>
                    <a:pt x="58865" y="404146"/>
                  </a:cubicBezTo>
                  <a:close/>
                  <a:moveTo>
                    <a:pt x="55341" y="437388"/>
                  </a:moveTo>
                  <a:cubicBezTo>
                    <a:pt x="48006" y="437388"/>
                    <a:pt x="42101" y="431483"/>
                    <a:pt x="42101" y="424148"/>
                  </a:cubicBezTo>
                  <a:cubicBezTo>
                    <a:pt x="42101" y="418147"/>
                    <a:pt x="46101" y="413099"/>
                    <a:pt x="51721" y="411575"/>
                  </a:cubicBezTo>
                  <a:cubicBezTo>
                    <a:pt x="52864" y="411194"/>
                    <a:pt x="54102" y="411004"/>
                    <a:pt x="55341" y="411004"/>
                  </a:cubicBezTo>
                  <a:cubicBezTo>
                    <a:pt x="56579" y="411004"/>
                    <a:pt x="57722" y="411194"/>
                    <a:pt x="58865" y="411575"/>
                  </a:cubicBezTo>
                  <a:cubicBezTo>
                    <a:pt x="64389" y="413004"/>
                    <a:pt x="68485" y="418147"/>
                    <a:pt x="68485" y="424148"/>
                  </a:cubicBezTo>
                  <a:cubicBezTo>
                    <a:pt x="68485" y="431483"/>
                    <a:pt x="62579" y="437388"/>
                    <a:pt x="55341" y="4373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" name="Google Shape;276;p32"/>
            <p:cNvSpPr/>
            <p:nvPr/>
          </p:nvSpPr>
          <p:spPr>
            <a:xfrm>
              <a:off x="7350442" y="3539870"/>
              <a:ext cx="240982" cy="701039"/>
            </a:xfrm>
            <a:custGeom>
              <a:avLst/>
              <a:gdLst/>
              <a:ahLst/>
              <a:cxnLst/>
              <a:rect l="l" t="t" r="r" b="b"/>
              <a:pathLst>
                <a:path w="240982" h="701039" extrusionOk="0">
                  <a:moveTo>
                    <a:pt x="227838" y="667893"/>
                  </a:moveTo>
                  <a:lnTo>
                    <a:pt x="227838" y="410146"/>
                  </a:lnTo>
                  <a:lnTo>
                    <a:pt x="160210" y="342519"/>
                  </a:lnTo>
                  <a:lnTo>
                    <a:pt x="160210" y="214503"/>
                  </a:lnTo>
                  <a:cubicBezTo>
                    <a:pt x="169545" y="212693"/>
                    <a:pt x="176689" y="204407"/>
                    <a:pt x="176689" y="194596"/>
                  </a:cubicBezTo>
                  <a:cubicBezTo>
                    <a:pt x="176689" y="183356"/>
                    <a:pt x="167545" y="174308"/>
                    <a:pt x="156400" y="174308"/>
                  </a:cubicBezTo>
                  <a:cubicBezTo>
                    <a:pt x="145161" y="174308"/>
                    <a:pt x="136017" y="183356"/>
                    <a:pt x="136017" y="194596"/>
                  </a:cubicBezTo>
                  <a:cubicBezTo>
                    <a:pt x="136017" y="204597"/>
                    <a:pt x="143446" y="212979"/>
                    <a:pt x="153067" y="214598"/>
                  </a:cubicBezTo>
                  <a:lnTo>
                    <a:pt x="153067" y="345472"/>
                  </a:lnTo>
                  <a:lnTo>
                    <a:pt x="220694" y="413099"/>
                  </a:lnTo>
                  <a:lnTo>
                    <a:pt x="220694" y="493681"/>
                  </a:lnTo>
                  <a:lnTo>
                    <a:pt x="103441" y="376428"/>
                  </a:lnTo>
                  <a:lnTo>
                    <a:pt x="103441" y="216122"/>
                  </a:lnTo>
                  <a:lnTo>
                    <a:pt x="23813" y="136493"/>
                  </a:lnTo>
                  <a:lnTo>
                    <a:pt x="23813" y="40291"/>
                  </a:lnTo>
                  <a:cubicBezTo>
                    <a:pt x="33242" y="38576"/>
                    <a:pt x="40576" y="30290"/>
                    <a:pt x="40576" y="20288"/>
                  </a:cubicBezTo>
                  <a:cubicBezTo>
                    <a:pt x="40576" y="9144"/>
                    <a:pt x="31432" y="0"/>
                    <a:pt x="20288" y="0"/>
                  </a:cubicBezTo>
                  <a:cubicBezTo>
                    <a:pt x="9049" y="0"/>
                    <a:pt x="0" y="9144"/>
                    <a:pt x="0" y="20288"/>
                  </a:cubicBezTo>
                  <a:cubicBezTo>
                    <a:pt x="0" y="30290"/>
                    <a:pt x="7144" y="38576"/>
                    <a:pt x="16669" y="40291"/>
                  </a:cubicBezTo>
                  <a:lnTo>
                    <a:pt x="16669" y="139446"/>
                  </a:lnTo>
                  <a:lnTo>
                    <a:pt x="96298" y="219075"/>
                  </a:lnTo>
                  <a:lnTo>
                    <a:pt x="96298" y="379381"/>
                  </a:lnTo>
                  <a:lnTo>
                    <a:pt x="220694" y="503777"/>
                  </a:lnTo>
                  <a:lnTo>
                    <a:pt x="220694" y="667893"/>
                  </a:lnTo>
                  <a:cubicBezTo>
                    <a:pt x="213169" y="669512"/>
                    <a:pt x="207454" y="676180"/>
                    <a:pt x="207454" y="684276"/>
                  </a:cubicBezTo>
                  <a:cubicBezTo>
                    <a:pt x="207454" y="693515"/>
                    <a:pt x="214979" y="701040"/>
                    <a:pt x="224218" y="701040"/>
                  </a:cubicBezTo>
                  <a:cubicBezTo>
                    <a:pt x="233458" y="701040"/>
                    <a:pt x="240982" y="693515"/>
                    <a:pt x="240982" y="684276"/>
                  </a:cubicBezTo>
                  <a:cubicBezTo>
                    <a:pt x="240887" y="676275"/>
                    <a:pt x="235267" y="669608"/>
                    <a:pt x="227838" y="667893"/>
                  </a:cubicBezTo>
                  <a:close/>
                  <a:moveTo>
                    <a:pt x="143161" y="194596"/>
                  </a:moveTo>
                  <a:cubicBezTo>
                    <a:pt x="143161" y="187357"/>
                    <a:pt x="149066" y="181451"/>
                    <a:pt x="156400" y="181451"/>
                  </a:cubicBezTo>
                  <a:cubicBezTo>
                    <a:pt x="163639" y="181451"/>
                    <a:pt x="169545" y="187357"/>
                    <a:pt x="169545" y="194596"/>
                  </a:cubicBezTo>
                  <a:cubicBezTo>
                    <a:pt x="169545" y="200501"/>
                    <a:pt x="165640" y="205550"/>
                    <a:pt x="160210" y="207074"/>
                  </a:cubicBezTo>
                  <a:cubicBezTo>
                    <a:pt x="158972" y="207550"/>
                    <a:pt x="157734" y="207740"/>
                    <a:pt x="156400" y="207740"/>
                  </a:cubicBezTo>
                  <a:cubicBezTo>
                    <a:pt x="155257" y="207740"/>
                    <a:pt x="154114" y="207550"/>
                    <a:pt x="153067" y="207264"/>
                  </a:cubicBezTo>
                  <a:cubicBezTo>
                    <a:pt x="147352" y="205835"/>
                    <a:pt x="143161" y="200692"/>
                    <a:pt x="143161" y="194596"/>
                  </a:cubicBezTo>
                  <a:close/>
                  <a:moveTo>
                    <a:pt x="7144" y="20288"/>
                  </a:moveTo>
                  <a:cubicBezTo>
                    <a:pt x="7144" y="13049"/>
                    <a:pt x="13049" y="7144"/>
                    <a:pt x="20288" y="7144"/>
                  </a:cubicBezTo>
                  <a:cubicBezTo>
                    <a:pt x="27527" y="7144"/>
                    <a:pt x="33433" y="13049"/>
                    <a:pt x="33433" y="20288"/>
                  </a:cubicBezTo>
                  <a:cubicBezTo>
                    <a:pt x="33433" y="26289"/>
                    <a:pt x="29337" y="31433"/>
                    <a:pt x="23813" y="32861"/>
                  </a:cubicBezTo>
                  <a:cubicBezTo>
                    <a:pt x="22669" y="33242"/>
                    <a:pt x="21526" y="33433"/>
                    <a:pt x="20288" y="33433"/>
                  </a:cubicBezTo>
                  <a:cubicBezTo>
                    <a:pt x="19050" y="33433"/>
                    <a:pt x="17812" y="33242"/>
                    <a:pt x="16669" y="32861"/>
                  </a:cubicBezTo>
                  <a:cubicBezTo>
                    <a:pt x="11144" y="31337"/>
                    <a:pt x="7144" y="26289"/>
                    <a:pt x="7144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" name="Google Shape;277;p32"/>
            <p:cNvSpPr/>
            <p:nvPr/>
          </p:nvSpPr>
          <p:spPr>
            <a:xfrm>
              <a:off x="7557897" y="2823590"/>
              <a:ext cx="322706" cy="857440"/>
            </a:xfrm>
            <a:custGeom>
              <a:avLst/>
              <a:gdLst/>
              <a:ahLst/>
              <a:cxnLst/>
              <a:rect l="l" t="t" r="r" b="b"/>
              <a:pathLst>
                <a:path w="322706" h="857440" extrusionOk="0">
                  <a:moveTo>
                    <a:pt x="20098" y="824293"/>
                  </a:moveTo>
                  <a:lnTo>
                    <a:pt x="20098" y="561213"/>
                  </a:lnTo>
                  <a:lnTo>
                    <a:pt x="309563" y="271748"/>
                  </a:lnTo>
                  <a:lnTo>
                    <a:pt x="309563" y="33147"/>
                  </a:lnTo>
                  <a:cubicBezTo>
                    <a:pt x="317087" y="31528"/>
                    <a:pt x="322707" y="24860"/>
                    <a:pt x="322707" y="16764"/>
                  </a:cubicBezTo>
                  <a:cubicBezTo>
                    <a:pt x="322707" y="7525"/>
                    <a:pt x="315182" y="0"/>
                    <a:pt x="305943" y="0"/>
                  </a:cubicBezTo>
                  <a:cubicBezTo>
                    <a:pt x="296704" y="0"/>
                    <a:pt x="289179" y="7525"/>
                    <a:pt x="289179" y="16764"/>
                  </a:cubicBezTo>
                  <a:cubicBezTo>
                    <a:pt x="289179" y="24765"/>
                    <a:pt x="294799" y="31432"/>
                    <a:pt x="302323" y="33147"/>
                  </a:cubicBezTo>
                  <a:lnTo>
                    <a:pt x="302323" y="268796"/>
                  </a:lnTo>
                  <a:lnTo>
                    <a:pt x="12859" y="558260"/>
                  </a:lnTo>
                  <a:lnTo>
                    <a:pt x="12859" y="824389"/>
                  </a:lnTo>
                  <a:cubicBezTo>
                    <a:pt x="5524" y="826103"/>
                    <a:pt x="0" y="832771"/>
                    <a:pt x="0" y="840676"/>
                  </a:cubicBezTo>
                  <a:cubicBezTo>
                    <a:pt x="0" y="849916"/>
                    <a:pt x="7525" y="857441"/>
                    <a:pt x="16764" y="857441"/>
                  </a:cubicBezTo>
                  <a:cubicBezTo>
                    <a:pt x="26003" y="857441"/>
                    <a:pt x="33528" y="849916"/>
                    <a:pt x="33528" y="840676"/>
                  </a:cubicBezTo>
                  <a:cubicBezTo>
                    <a:pt x="33528" y="832580"/>
                    <a:pt x="27718" y="825818"/>
                    <a:pt x="20098" y="8242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0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0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0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2" grpId="0"/>
      <p:bldP spid="243" grpId="0"/>
      <p:bldP spid="245" grpId="0"/>
      <p:bldP spid="246" grpId="0"/>
      <p:bldP spid="248" grpId="0"/>
      <p:bldP spid="249" grpId="0"/>
      <p:bldP spid="251" grpId="0"/>
      <p:bldP spid="252" grpId="0"/>
      <p:bldP spid="25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DA011BA0-B235-F2EB-746C-EEF60AAB4B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1474"/>
            <a:ext cx="5329473" cy="1062900"/>
          </a:xfrm>
        </p:spPr>
        <p:txBody>
          <a:bodyPr/>
          <a:lstStyle/>
          <a:p>
            <a:pPr algn="ctr"/>
            <a:r>
              <a:rPr lang="vi-VN" sz="4400" b="1" dirty="0">
                <a:latin typeface="Oswald ExtraLight" panose="00000300000000000000" pitchFamily="2" charset="0"/>
              </a:rPr>
              <a:t>Giao </a:t>
            </a:r>
            <a:r>
              <a:rPr lang="vi-VN" sz="4400" b="1" dirty="0" err="1">
                <a:latin typeface="Oswald ExtraLight" panose="00000300000000000000" pitchFamily="2" charset="0"/>
              </a:rPr>
              <a:t>diện</a:t>
            </a:r>
            <a:r>
              <a:rPr lang="vi-VN" sz="4400" b="1" dirty="0">
                <a:latin typeface="Oswald ExtraLight" panose="00000300000000000000" pitchFamily="2" charset="0"/>
              </a:rPr>
              <a:t> đăng </a:t>
            </a:r>
            <a:r>
              <a:rPr lang="vi-VN" sz="4400" b="1" dirty="0" err="1">
                <a:latin typeface="Oswald ExtraLight" panose="00000300000000000000" pitchFamily="2" charset="0"/>
              </a:rPr>
              <a:t>nhập</a:t>
            </a:r>
            <a:endParaRPr lang="vi-VN" sz="4400" b="1" dirty="0">
              <a:latin typeface="Oswald ExtraLight" panose="00000300000000000000" pitchFamily="2" charset="0"/>
            </a:endParaRPr>
          </a:p>
        </p:txBody>
      </p:sp>
      <p:pic>
        <p:nvPicPr>
          <p:cNvPr id="6" name="Hình ảnh 5">
            <a:extLst>
              <a:ext uri="{FF2B5EF4-FFF2-40B4-BE49-F238E27FC236}">
                <a16:creationId xmlns:a16="http://schemas.microsoft.com/office/drawing/2014/main" id="{3F8FE2C9-D195-D582-CC38-1873E9CF33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673" y="1176285"/>
            <a:ext cx="6293642" cy="3629025"/>
          </a:xfrm>
          <a:prstGeom prst="rect">
            <a:avLst/>
          </a:prstGeom>
        </p:spPr>
      </p:pic>
      <p:pic>
        <p:nvPicPr>
          <p:cNvPr id="4" name="Hình ảnh 3">
            <a:extLst>
              <a:ext uri="{FF2B5EF4-FFF2-40B4-BE49-F238E27FC236}">
                <a16:creationId xmlns:a16="http://schemas.microsoft.com/office/drawing/2014/main" id="{274529C2-321B-5548-181F-0D65A661D9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5" y="1705200"/>
            <a:ext cx="2456108" cy="173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475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B4EEC3FF-8D7F-03BB-4AC5-B3322FB386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254894" y="194308"/>
            <a:ext cx="6680219" cy="576000"/>
          </a:xfrm>
        </p:spPr>
        <p:txBody>
          <a:bodyPr/>
          <a:lstStyle/>
          <a:p>
            <a:pPr algn="ctr"/>
            <a:r>
              <a:rPr lang="vi-VN" sz="4400" b="1" dirty="0">
                <a:latin typeface="Oswald ExtraLight" panose="00000300000000000000" pitchFamily="2" charset="0"/>
              </a:rPr>
              <a:t>Giao </a:t>
            </a:r>
            <a:r>
              <a:rPr lang="vi-VN" sz="4400" b="1" dirty="0" err="1">
                <a:latin typeface="Oswald ExtraLight" panose="00000300000000000000" pitchFamily="2" charset="0"/>
              </a:rPr>
              <a:t>diện</a:t>
            </a:r>
            <a:r>
              <a:rPr lang="vi-VN" sz="4400" b="1" dirty="0">
                <a:latin typeface="Oswald ExtraLight" panose="00000300000000000000" pitchFamily="2" charset="0"/>
              </a:rPr>
              <a:t> </a:t>
            </a:r>
            <a:r>
              <a:rPr lang="en-US" sz="4400" b="1" dirty="0" err="1">
                <a:latin typeface="Oswald ExtraLight" panose="00000300000000000000" pitchFamily="2" charset="0"/>
              </a:rPr>
              <a:t>hệ</a:t>
            </a:r>
            <a:r>
              <a:rPr lang="en-US" sz="4400" b="1" dirty="0">
                <a:latin typeface="Oswald ExtraLight" panose="00000300000000000000" pitchFamily="2" charset="0"/>
              </a:rPr>
              <a:t> </a:t>
            </a:r>
            <a:r>
              <a:rPr lang="en-US" sz="4400" b="1" dirty="0" err="1">
                <a:latin typeface="Oswald ExtraLight" panose="00000300000000000000" pitchFamily="2" charset="0"/>
              </a:rPr>
              <a:t>thống</a:t>
            </a:r>
            <a:endParaRPr lang="vi-VN" sz="4400" b="1" dirty="0">
              <a:latin typeface="Oswald ExtraLight" panose="00000300000000000000" pitchFamily="2" charset="0"/>
            </a:endParaRPr>
          </a:p>
        </p:txBody>
      </p:sp>
      <p:pic>
        <p:nvPicPr>
          <p:cNvPr id="3" name="Hình ảnh 2">
            <a:extLst>
              <a:ext uri="{FF2B5EF4-FFF2-40B4-BE49-F238E27FC236}">
                <a16:creationId xmlns:a16="http://schemas.microsoft.com/office/drawing/2014/main" id="{9193BF8F-A099-E7C5-2DE0-746D5DA5AC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6933" y="1043240"/>
            <a:ext cx="6680219" cy="3905952"/>
          </a:xfrm>
          <a:prstGeom prst="rect">
            <a:avLst/>
          </a:prstGeom>
        </p:spPr>
      </p:pic>
      <p:pic>
        <p:nvPicPr>
          <p:cNvPr id="5" name="Hình ảnh 3">
            <a:extLst>
              <a:ext uri="{FF2B5EF4-FFF2-40B4-BE49-F238E27FC236}">
                <a16:creationId xmlns:a16="http://schemas.microsoft.com/office/drawing/2014/main" id="{B3E470A5-D176-836F-43CF-2AE2BDAB12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48" y="2129666"/>
            <a:ext cx="2123838" cy="1498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87797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6D2A4052-7A72-C67F-8425-0671C1A860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571749"/>
            <a:ext cx="3516923" cy="1223280"/>
          </a:xfrm>
        </p:spPr>
        <p:txBody>
          <a:bodyPr/>
          <a:lstStyle/>
          <a:p>
            <a:r>
              <a:rPr lang="vi-VN" sz="4400" b="1" dirty="0">
                <a:latin typeface="Oswald ExtraLight" panose="00000300000000000000" pitchFamily="2" charset="0"/>
              </a:rPr>
              <a:t>Giao </a:t>
            </a:r>
            <a:r>
              <a:rPr lang="vi-VN" sz="4400" b="1" dirty="0" err="1">
                <a:latin typeface="Oswald ExtraLight" panose="00000300000000000000" pitchFamily="2" charset="0"/>
              </a:rPr>
              <a:t>diện</a:t>
            </a:r>
            <a:r>
              <a:rPr lang="vi-VN" sz="4400" b="1" dirty="0">
                <a:latin typeface="Oswald ExtraLight" panose="00000300000000000000" pitchFamily="2" charset="0"/>
              </a:rPr>
              <a:t> thông tin </a:t>
            </a:r>
            <a:r>
              <a:rPr lang="vi-VN" sz="4400" b="1" dirty="0" err="1">
                <a:latin typeface="Oswald ExtraLight" panose="00000300000000000000" pitchFamily="2" charset="0"/>
              </a:rPr>
              <a:t>khách</a:t>
            </a:r>
            <a:r>
              <a:rPr lang="vi-VN" sz="4400" b="1" dirty="0">
                <a:latin typeface="Oswald ExtraLight" panose="00000300000000000000" pitchFamily="2" charset="0"/>
              </a:rPr>
              <a:t> </a:t>
            </a:r>
            <a:r>
              <a:rPr lang="vi-VN" sz="4400" b="1" dirty="0" err="1">
                <a:latin typeface="Oswald ExtraLight" panose="00000300000000000000" pitchFamily="2" charset="0"/>
              </a:rPr>
              <a:t>hàng</a:t>
            </a:r>
            <a:endParaRPr lang="vi-VN" sz="4400" b="1" dirty="0">
              <a:latin typeface="Oswald ExtraLight" panose="00000300000000000000" pitchFamily="2" charset="0"/>
            </a:endParaRPr>
          </a:p>
        </p:txBody>
      </p:sp>
      <p:pic>
        <p:nvPicPr>
          <p:cNvPr id="3" name="Hình ảnh 2">
            <a:extLst>
              <a:ext uri="{FF2B5EF4-FFF2-40B4-BE49-F238E27FC236}">
                <a16:creationId xmlns:a16="http://schemas.microsoft.com/office/drawing/2014/main" id="{EE5F01BE-D08A-4AF9-6C09-4CFF1ADF3E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0" y="244273"/>
            <a:ext cx="5345723" cy="4654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937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451F0CD5-35C0-1585-A800-86BD060B0F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98867" y="1588606"/>
            <a:ext cx="3034602" cy="2439919"/>
          </a:xfrm>
        </p:spPr>
        <p:txBody>
          <a:bodyPr/>
          <a:lstStyle/>
          <a:p>
            <a:pPr algn="ctr"/>
            <a:r>
              <a:rPr lang="vi-VN" sz="4400" b="1" dirty="0">
                <a:latin typeface="Oswald ExtraLight"/>
              </a:rPr>
              <a:t>Giao </a:t>
            </a:r>
            <a:r>
              <a:rPr lang="vi-VN" sz="4400" b="1" dirty="0" err="1">
                <a:latin typeface="Oswald ExtraLight"/>
              </a:rPr>
              <a:t>diện</a:t>
            </a:r>
            <a:r>
              <a:rPr lang="vi-VN" sz="4400" b="1" dirty="0">
                <a:latin typeface="Oswald ExtraLight"/>
              </a:rPr>
              <a:t> thông tin nhân viên</a:t>
            </a:r>
          </a:p>
        </p:txBody>
      </p:sp>
      <p:pic>
        <p:nvPicPr>
          <p:cNvPr id="4" name="Hình ảnh 3">
            <a:extLst>
              <a:ext uri="{FF2B5EF4-FFF2-40B4-BE49-F238E27FC236}">
                <a16:creationId xmlns:a16="http://schemas.microsoft.com/office/drawing/2014/main" id="{DC4F88DC-9708-56C1-6112-4C24DF783A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05" y="301452"/>
            <a:ext cx="6023872" cy="4672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262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424B8B82-7E12-2C18-934F-B15EC6A5C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887" y="210887"/>
            <a:ext cx="7199100" cy="576000"/>
          </a:xfrm>
        </p:spPr>
        <p:txBody>
          <a:bodyPr/>
          <a:lstStyle/>
          <a:p>
            <a:r>
              <a:rPr lang="vi-VN" sz="4400" b="1" dirty="0">
                <a:latin typeface="Oswald ExtraLight"/>
              </a:rPr>
              <a:t>Giao </a:t>
            </a:r>
            <a:r>
              <a:rPr lang="vi-VN" sz="4400" b="1" dirty="0" err="1">
                <a:latin typeface="Oswald ExtraLight"/>
              </a:rPr>
              <a:t>diện</a:t>
            </a:r>
            <a:r>
              <a:rPr lang="vi-VN" sz="4400" b="1" dirty="0">
                <a:latin typeface="Oswald ExtraLight"/>
              </a:rPr>
              <a:t> thông tin </a:t>
            </a:r>
            <a:r>
              <a:rPr lang="vi-VN" sz="4400" b="1" dirty="0" err="1">
                <a:latin typeface="Oswald ExtraLight"/>
              </a:rPr>
              <a:t>nhà</a:t>
            </a:r>
            <a:r>
              <a:rPr lang="vi-VN" sz="4400" b="1" dirty="0">
                <a:latin typeface="Oswald ExtraLight"/>
              </a:rPr>
              <a:t> cung </a:t>
            </a:r>
            <a:r>
              <a:rPr lang="vi-VN" sz="4400" b="1" dirty="0" err="1">
                <a:latin typeface="Oswald ExtraLight"/>
              </a:rPr>
              <a:t>cấp</a:t>
            </a:r>
            <a:endParaRPr lang="vi-VN" sz="4400" b="1" dirty="0">
              <a:latin typeface="Oswald ExtraLight"/>
            </a:endParaRPr>
          </a:p>
        </p:txBody>
      </p:sp>
      <p:pic>
        <p:nvPicPr>
          <p:cNvPr id="3" name="Hình ảnh 2">
            <a:extLst>
              <a:ext uri="{FF2B5EF4-FFF2-40B4-BE49-F238E27FC236}">
                <a16:creationId xmlns:a16="http://schemas.microsoft.com/office/drawing/2014/main" id="{271EABE8-90BD-89DD-35A2-5E77EED15D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310" y="1113738"/>
            <a:ext cx="6820274" cy="3818875"/>
          </a:xfrm>
          <a:prstGeom prst="rect">
            <a:avLst/>
          </a:prstGeom>
        </p:spPr>
      </p:pic>
      <p:pic>
        <p:nvPicPr>
          <p:cNvPr id="4" name="Hình ảnh 3">
            <a:extLst>
              <a:ext uri="{FF2B5EF4-FFF2-40B4-BE49-F238E27FC236}">
                <a16:creationId xmlns:a16="http://schemas.microsoft.com/office/drawing/2014/main" id="{438D5ED5-A0B7-5B06-CE0D-06973A2E1D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02" y="2084815"/>
            <a:ext cx="1952170" cy="1377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80914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7B3E7030-B501-17FC-296D-BF4E25A85E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699" y="240137"/>
            <a:ext cx="5079207" cy="1062900"/>
          </a:xfrm>
        </p:spPr>
        <p:txBody>
          <a:bodyPr/>
          <a:lstStyle/>
          <a:p>
            <a:r>
              <a:rPr lang="vi-VN" sz="4400" b="1" dirty="0">
                <a:latin typeface="Oswald ExtraLight"/>
              </a:rPr>
              <a:t>Giao </a:t>
            </a:r>
            <a:r>
              <a:rPr lang="vi-VN" sz="4400" b="1" dirty="0" err="1">
                <a:latin typeface="Oswald ExtraLight"/>
              </a:rPr>
              <a:t>diện</a:t>
            </a:r>
            <a:r>
              <a:rPr lang="vi-VN" sz="4400" b="1" dirty="0">
                <a:latin typeface="Oswald ExtraLight"/>
              </a:rPr>
              <a:t> </a:t>
            </a:r>
            <a:r>
              <a:rPr lang="vi-VN" sz="4400" b="1" dirty="0" err="1">
                <a:latin typeface="Oswald ExtraLight"/>
              </a:rPr>
              <a:t>hóa</a:t>
            </a:r>
            <a:r>
              <a:rPr lang="vi-VN" sz="4400" b="1" dirty="0">
                <a:latin typeface="Oswald ExtraLight"/>
              </a:rPr>
              <a:t> đơn </a:t>
            </a:r>
            <a:r>
              <a:rPr lang="vi-VN" sz="4400" b="1" dirty="0" err="1">
                <a:latin typeface="Oswald ExtraLight"/>
              </a:rPr>
              <a:t>bán</a:t>
            </a:r>
            <a:r>
              <a:rPr lang="vi-VN" sz="4400" b="1" dirty="0">
                <a:latin typeface="Oswald ExtraLight"/>
              </a:rPr>
              <a:t> </a:t>
            </a:r>
            <a:r>
              <a:rPr lang="vi-VN" sz="4400" b="1" dirty="0" err="1">
                <a:latin typeface="Oswald ExtraLight"/>
              </a:rPr>
              <a:t>hàng</a:t>
            </a:r>
            <a:endParaRPr lang="vi-VN" sz="4400" b="1" dirty="0">
              <a:latin typeface="Oswald ExtraLight"/>
            </a:endParaRPr>
          </a:p>
        </p:txBody>
      </p:sp>
      <p:pic>
        <p:nvPicPr>
          <p:cNvPr id="5" name="Hình ảnh 4">
            <a:extLst>
              <a:ext uri="{FF2B5EF4-FFF2-40B4-BE49-F238E27FC236}">
                <a16:creationId xmlns:a16="http://schemas.microsoft.com/office/drawing/2014/main" id="{E1DC3E35-8B83-660D-E480-7C927234E0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3152" y="1021542"/>
            <a:ext cx="6410848" cy="3757627"/>
          </a:xfrm>
          <a:prstGeom prst="rect">
            <a:avLst/>
          </a:prstGeom>
        </p:spPr>
      </p:pic>
      <p:pic>
        <p:nvPicPr>
          <p:cNvPr id="4" name="Hình ảnh 3">
            <a:extLst>
              <a:ext uri="{FF2B5EF4-FFF2-40B4-BE49-F238E27FC236}">
                <a16:creationId xmlns:a16="http://schemas.microsoft.com/office/drawing/2014/main" id="{271E8E44-0BFF-6706-F3FD-10A69FE6B7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208" y="1956248"/>
            <a:ext cx="2301073" cy="1623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532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D83C0909-CF05-4609-4171-A85AB1D0D4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573" y="208658"/>
            <a:ext cx="5574979" cy="1062900"/>
          </a:xfrm>
        </p:spPr>
        <p:txBody>
          <a:bodyPr/>
          <a:lstStyle/>
          <a:p>
            <a:r>
              <a:rPr lang="vi-VN" sz="4400" b="1" dirty="0">
                <a:latin typeface="Oswald ExtraLight" panose="00000300000000000000" pitchFamily="2" charset="0"/>
              </a:rPr>
              <a:t>Giao </a:t>
            </a:r>
            <a:r>
              <a:rPr lang="vi-VN" sz="4400" b="1" dirty="0" err="1">
                <a:latin typeface="Oswald ExtraLight" panose="00000300000000000000" pitchFamily="2" charset="0"/>
              </a:rPr>
              <a:t>diện</a:t>
            </a:r>
            <a:r>
              <a:rPr lang="vi-VN" sz="4400" b="1" dirty="0">
                <a:latin typeface="Oswald ExtraLight" panose="00000300000000000000" pitchFamily="2" charset="0"/>
              </a:rPr>
              <a:t> </a:t>
            </a:r>
            <a:r>
              <a:rPr lang="vi-VN" sz="4400" b="1" dirty="0" err="1">
                <a:latin typeface="Oswald ExtraLight" panose="00000300000000000000" pitchFamily="2" charset="0"/>
              </a:rPr>
              <a:t>hóa</a:t>
            </a:r>
            <a:r>
              <a:rPr lang="vi-VN" sz="4400" b="1" dirty="0">
                <a:latin typeface="Oswald ExtraLight" panose="00000300000000000000" pitchFamily="2" charset="0"/>
              </a:rPr>
              <a:t> đơn </a:t>
            </a:r>
            <a:r>
              <a:rPr lang="vi-VN" sz="4400" b="1" dirty="0" err="1">
                <a:latin typeface="Oswald ExtraLight" panose="00000300000000000000" pitchFamily="2" charset="0"/>
              </a:rPr>
              <a:t>nhập</a:t>
            </a:r>
            <a:r>
              <a:rPr lang="vi-VN" sz="4400" b="1" dirty="0">
                <a:latin typeface="Oswald ExtraLight" panose="00000300000000000000" pitchFamily="2" charset="0"/>
              </a:rPr>
              <a:t> </a:t>
            </a:r>
            <a:r>
              <a:rPr lang="vi-VN" sz="4400" b="1" dirty="0" err="1">
                <a:latin typeface="Oswald ExtraLight" panose="00000300000000000000" pitchFamily="2" charset="0"/>
              </a:rPr>
              <a:t>hàng</a:t>
            </a:r>
            <a:endParaRPr lang="vi-VN" sz="4400" b="1" dirty="0">
              <a:latin typeface="Oswald ExtraLight" panose="00000300000000000000" pitchFamily="2" charset="0"/>
            </a:endParaRPr>
          </a:p>
        </p:txBody>
      </p:sp>
      <p:pic>
        <p:nvPicPr>
          <p:cNvPr id="5" name="Hình ảnh 4">
            <a:extLst>
              <a:ext uri="{FF2B5EF4-FFF2-40B4-BE49-F238E27FC236}">
                <a16:creationId xmlns:a16="http://schemas.microsoft.com/office/drawing/2014/main" id="{004DD310-0739-7FFC-87D9-D3896EA655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5466" y="1105151"/>
            <a:ext cx="6375961" cy="3713294"/>
          </a:xfrm>
          <a:prstGeom prst="rect">
            <a:avLst/>
          </a:prstGeom>
        </p:spPr>
      </p:pic>
      <p:pic>
        <p:nvPicPr>
          <p:cNvPr id="4" name="Hình ảnh 3">
            <a:extLst>
              <a:ext uri="{FF2B5EF4-FFF2-40B4-BE49-F238E27FC236}">
                <a16:creationId xmlns:a16="http://schemas.microsoft.com/office/drawing/2014/main" id="{A232981F-5EB5-5A65-FE8D-E69464A9CB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73" y="1779878"/>
            <a:ext cx="2456108" cy="173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51722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B6F0DF0C-17FC-92F8-43FA-A5B1FB8B5A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0980" y="0"/>
            <a:ext cx="5927369" cy="1010163"/>
          </a:xfrm>
        </p:spPr>
        <p:txBody>
          <a:bodyPr/>
          <a:lstStyle/>
          <a:p>
            <a:pPr algn="ctr"/>
            <a:r>
              <a:rPr lang="vi-VN" sz="4400" b="1" dirty="0">
                <a:latin typeface="Oswald ExtraLight" panose="00000300000000000000" pitchFamily="2" charset="0"/>
              </a:rPr>
              <a:t>Giao </a:t>
            </a:r>
            <a:r>
              <a:rPr lang="vi-VN" sz="4400" b="1" dirty="0" err="1">
                <a:latin typeface="Oswald ExtraLight" panose="00000300000000000000" pitchFamily="2" charset="0"/>
              </a:rPr>
              <a:t>diện</a:t>
            </a:r>
            <a:r>
              <a:rPr lang="vi-VN" sz="4400" b="1" dirty="0">
                <a:latin typeface="Oswald ExtraLight" panose="00000300000000000000" pitchFamily="2" charset="0"/>
              </a:rPr>
              <a:t> </a:t>
            </a:r>
            <a:r>
              <a:rPr lang="vi-VN" sz="4400" b="1" dirty="0" err="1">
                <a:latin typeface="Oswald ExtraLight" panose="00000300000000000000" pitchFamily="2" charset="0"/>
              </a:rPr>
              <a:t>thống</a:t>
            </a:r>
            <a:r>
              <a:rPr lang="vi-VN" sz="4400" b="1" dirty="0">
                <a:latin typeface="Oswald ExtraLight" panose="00000300000000000000" pitchFamily="2" charset="0"/>
              </a:rPr>
              <a:t> kê</a:t>
            </a:r>
          </a:p>
        </p:txBody>
      </p:sp>
      <p:pic>
        <p:nvPicPr>
          <p:cNvPr id="4" name="Hình ảnh 3">
            <a:extLst>
              <a:ext uri="{FF2B5EF4-FFF2-40B4-BE49-F238E27FC236}">
                <a16:creationId xmlns:a16="http://schemas.microsoft.com/office/drawing/2014/main" id="{1D8FD4E7-8F63-4CA8-75A6-D560CEF88B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92" y="954773"/>
            <a:ext cx="5927369" cy="4115157"/>
          </a:xfrm>
          <a:prstGeom prst="rect">
            <a:avLst/>
          </a:prstGeom>
        </p:spPr>
      </p:pic>
      <p:pic>
        <p:nvPicPr>
          <p:cNvPr id="5" name="Hình ảnh 4">
            <a:extLst>
              <a:ext uri="{FF2B5EF4-FFF2-40B4-BE49-F238E27FC236}">
                <a16:creationId xmlns:a16="http://schemas.microsoft.com/office/drawing/2014/main" id="{E9B4D2C6-BFC4-2393-9D41-3DC05E53DF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8349" y="2357957"/>
            <a:ext cx="2280102" cy="2188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81582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166D3B52-D906-918F-B754-A5F0772DFE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2369" y="1057950"/>
            <a:ext cx="4712677" cy="3027600"/>
          </a:xfrm>
        </p:spPr>
        <p:txBody>
          <a:bodyPr/>
          <a:lstStyle/>
          <a:p>
            <a:r>
              <a:rPr kumimoji="0" lang="en" sz="5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swald ExtraLight"/>
                <a:cs typeface="Arial"/>
                <a:sym typeface="Arial"/>
              </a:rPr>
              <a:t>Activity Diagram</a:t>
            </a:r>
            <a:endParaRPr lang="vi-VN" b="1" dirty="0"/>
          </a:p>
        </p:txBody>
      </p:sp>
      <p:pic>
        <p:nvPicPr>
          <p:cNvPr id="4" name="Hình ảnh 3">
            <a:extLst>
              <a:ext uri="{FF2B5EF4-FFF2-40B4-BE49-F238E27FC236}">
                <a16:creationId xmlns:a16="http://schemas.microsoft.com/office/drawing/2014/main" id="{2C1F849A-308B-ACF1-CFFF-75DBF46974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9165" y="2344757"/>
            <a:ext cx="2426418" cy="2011854"/>
          </a:xfrm>
          <a:prstGeom prst="rect">
            <a:avLst/>
          </a:prstGeom>
        </p:spPr>
      </p:pic>
      <p:pic>
        <p:nvPicPr>
          <p:cNvPr id="5" name="Hình ảnh 4">
            <a:extLst>
              <a:ext uri="{FF2B5EF4-FFF2-40B4-BE49-F238E27FC236}">
                <a16:creationId xmlns:a16="http://schemas.microsoft.com/office/drawing/2014/main" id="{6E6A3C6D-C58A-3BEF-E606-B227BE3142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829" y="221387"/>
            <a:ext cx="371888" cy="365792"/>
          </a:xfrm>
          <a:prstGeom prst="rect">
            <a:avLst/>
          </a:prstGeom>
        </p:spPr>
      </p:pic>
      <p:pic>
        <p:nvPicPr>
          <p:cNvPr id="6" name="Hình ảnh 5">
            <a:extLst>
              <a:ext uri="{FF2B5EF4-FFF2-40B4-BE49-F238E27FC236}">
                <a16:creationId xmlns:a16="http://schemas.microsoft.com/office/drawing/2014/main" id="{E47F4180-593F-FAC1-6E08-79910A512A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4384" y="4488587"/>
            <a:ext cx="365792" cy="365792"/>
          </a:xfrm>
          <a:prstGeom prst="rect">
            <a:avLst/>
          </a:prstGeom>
        </p:spPr>
      </p:pic>
      <p:pic>
        <p:nvPicPr>
          <p:cNvPr id="7" name="Hình ảnh 6">
            <a:extLst>
              <a:ext uri="{FF2B5EF4-FFF2-40B4-BE49-F238E27FC236}">
                <a16:creationId xmlns:a16="http://schemas.microsoft.com/office/drawing/2014/main" id="{F2C3EBCB-2514-8302-6AC0-62BAC918A2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824" y="4781220"/>
            <a:ext cx="1066892" cy="146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22373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AAF320C3-A7D5-94D5-903E-348529BB46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399" y="322753"/>
            <a:ext cx="5917867" cy="576000"/>
          </a:xfrm>
        </p:spPr>
        <p:txBody>
          <a:bodyPr/>
          <a:lstStyle/>
          <a:p>
            <a:pPr algn="l"/>
            <a:r>
              <a:rPr lang="vi-VN" sz="4400" b="1">
                <a:latin typeface="Oswald ExtraLight"/>
              </a:rPr>
              <a:t>Sơ </a:t>
            </a:r>
            <a:r>
              <a:rPr lang="vi-VN" sz="4400" b="1" err="1">
                <a:latin typeface="Oswald ExtraLight"/>
              </a:rPr>
              <a:t>đồ</a:t>
            </a:r>
            <a:r>
              <a:rPr lang="vi-VN" sz="4400" b="1">
                <a:latin typeface="Oswald ExtraLight"/>
              </a:rPr>
              <a:t> </a:t>
            </a:r>
            <a:r>
              <a:rPr lang="vi-VN" sz="4400" b="1" err="1">
                <a:latin typeface="Oswald ExtraLight"/>
              </a:rPr>
              <a:t>hoạt</a:t>
            </a:r>
            <a:r>
              <a:rPr lang="vi-VN" sz="4400" b="1">
                <a:latin typeface="Oswald ExtraLight"/>
              </a:rPr>
              <a:t> </a:t>
            </a:r>
            <a:r>
              <a:rPr lang="vi-VN" sz="4400" b="1" err="1">
                <a:latin typeface="Oswald ExtraLight"/>
              </a:rPr>
              <a:t>động</a:t>
            </a:r>
            <a:r>
              <a:rPr lang="vi-VN" sz="4400" b="1">
                <a:latin typeface="Oswald ExtraLight"/>
              </a:rPr>
              <a:t> đăng </a:t>
            </a:r>
            <a:r>
              <a:rPr lang="vi-VN" sz="4400" b="1" err="1">
                <a:latin typeface="Oswald ExtraLight"/>
              </a:rPr>
              <a:t>nhập</a:t>
            </a:r>
            <a:endParaRPr lang="vi-VN" sz="4400" b="1">
              <a:latin typeface="Oswald ExtraLight"/>
            </a:endParaRPr>
          </a:p>
        </p:txBody>
      </p:sp>
      <p:pic>
        <p:nvPicPr>
          <p:cNvPr id="3" name="Hình ảnh 2">
            <a:extLst>
              <a:ext uri="{FF2B5EF4-FFF2-40B4-BE49-F238E27FC236}">
                <a16:creationId xmlns:a16="http://schemas.microsoft.com/office/drawing/2014/main" id="{74339C9B-B909-9313-269F-98B3A5A7FE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0350" y="1266613"/>
            <a:ext cx="6558530" cy="3427307"/>
          </a:xfrm>
          <a:prstGeom prst="rect">
            <a:avLst/>
          </a:prstGeom>
        </p:spPr>
      </p:pic>
      <p:pic>
        <p:nvPicPr>
          <p:cNvPr id="4" name="Hình ảnh 3">
            <a:extLst>
              <a:ext uri="{FF2B5EF4-FFF2-40B4-BE49-F238E27FC236}">
                <a16:creationId xmlns:a16="http://schemas.microsoft.com/office/drawing/2014/main" id="{C4118B3C-5918-17FF-70EB-114E2833F5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1809" y="322753"/>
            <a:ext cx="365792" cy="371888"/>
          </a:xfrm>
          <a:prstGeom prst="rect">
            <a:avLst/>
          </a:prstGeom>
        </p:spPr>
      </p:pic>
      <p:pic>
        <p:nvPicPr>
          <p:cNvPr id="6" name="Hình ảnh 5">
            <a:extLst>
              <a:ext uri="{FF2B5EF4-FFF2-40B4-BE49-F238E27FC236}">
                <a16:creationId xmlns:a16="http://schemas.microsoft.com/office/drawing/2014/main" id="{3BAFC754-7A9E-5575-D9F7-F15A0331C7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103" y="4693920"/>
            <a:ext cx="1969179" cy="207282"/>
          </a:xfrm>
          <a:prstGeom prst="rect">
            <a:avLst/>
          </a:prstGeom>
        </p:spPr>
      </p:pic>
      <p:pic>
        <p:nvPicPr>
          <p:cNvPr id="7" name="Hình ảnh 6">
            <a:extLst>
              <a:ext uri="{FF2B5EF4-FFF2-40B4-BE49-F238E27FC236}">
                <a16:creationId xmlns:a16="http://schemas.microsoft.com/office/drawing/2014/main" id="{BDE4EFBC-73B3-8B9A-E1FE-B79ED3EE46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72571" y="328849"/>
            <a:ext cx="365792" cy="365792"/>
          </a:xfrm>
          <a:prstGeom prst="rect">
            <a:avLst/>
          </a:prstGeom>
        </p:spPr>
      </p:pic>
      <p:pic>
        <p:nvPicPr>
          <p:cNvPr id="8" name="Hình ảnh 7">
            <a:extLst>
              <a:ext uri="{FF2B5EF4-FFF2-40B4-BE49-F238E27FC236}">
                <a16:creationId xmlns:a16="http://schemas.microsoft.com/office/drawing/2014/main" id="{D36E5584-10C5-9CF2-F98B-011DC2E3E5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57712" y="322753"/>
            <a:ext cx="365792" cy="371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642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40"/>
          <p:cNvSpPr/>
          <p:nvPr/>
        </p:nvSpPr>
        <p:spPr>
          <a:xfrm>
            <a:off x="570600" y="1242248"/>
            <a:ext cx="8002800" cy="2940600"/>
          </a:xfrm>
          <a:prstGeom prst="roundRect">
            <a:avLst>
              <a:gd name="adj" fmla="val 11903"/>
            </a:avLst>
          </a:prstGeom>
          <a:noFill/>
          <a:ln w="19050" cap="flat" cmpd="sng">
            <a:solidFill>
              <a:srgbClr val="3FF5E1"/>
            </a:solidFill>
            <a:prstDash val="solid"/>
            <a:round/>
            <a:headEnd type="none" w="sm" len="sm"/>
            <a:tailEnd type="none" w="sm" len="sm"/>
          </a:ln>
          <a:effectLst>
            <a:outerShdw blurRad="142875" dist="19050" dir="5400000" algn="bl" rotWithShape="0">
              <a:srgbClr val="98FAFC">
                <a:alpha val="9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</p:txBody>
      </p:sp>
      <p:sp>
        <p:nvSpPr>
          <p:cNvPr id="549" name="Google Shape;549;p40"/>
          <p:cNvSpPr txBox="1">
            <a:spLocks noGrp="1"/>
          </p:cNvSpPr>
          <p:nvPr>
            <p:ph type="title"/>
          </p:nvPr>
        </p:nvSpPr>
        <p:spPr>
          <a:xfrm>
            <a:off x="5499756" y="1852724"/>
            <a:ext cx="2741988" cy="1062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vi-VN" sz="5400" err="1"/>
              <a:t>Tổng</a:t>
            </a:r>
            <a:r>
              <a:rPr lang="vi-VN" sz="5400"/>
              <a:t> Quan</a:t>
            </a:r>
          </a:p>
        </p:txBody>
      </p:sp>
      <p:sp>
        <p:nvSpPr>
          <p:cNvPr id="550" name="Google Shape;550;p40"/>
          <p:cNvSpPr txBox="1">
            <a:spLocks noGrp="1"/>
          </p:cNvSpPr>
          <p:nvPr>
            <p:ph type="title" idx="2"/>
          </p:nvPr>
        </p:nvSpPr>
        <p:spPr>
          <a:xfrm>
            <a:off x="4333256" y="1883774"/>
            <a:ext cx="925709" cy="50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b="1">
                <a:latin typeface="Oswald ExtraLight" panose="00000300000000000000" pitchFamily="2" charset="0"/>
                <a:ea typeface="Oswald ExtraLight"/>
                <a:cs typeface="Oswald ExtraLight"/>
                <a:sym typeface="Oswald ExtraLight"/>
              </a:rPr>
              <a:t>01</a:t>
            </a:r>
            <a:r>
              <a:rPr lang="en" sz="4000" b="1">
                <a:latin typeface="Oswald ExtraLight" panose="00000300000000000000" pitchFamily="2" charset="0"/>
              </a:rPr>
              <a:t>.</a:t>
            </a:r>
            <a:endParaRPr sz="4000" b="1">
              <a:latin typeface="Oswald ExtraLight" panose="00000300000000000000" pitchFamily="2" charset="0"/>
            </a:endParaRPr>
          </a:p>
        </p:txBody>
      </p:sp>
      <p:pic>
        <p:nvPicPr>
          <p:cNvPr id="6" name="Google Shape;2246;p45" title="Points scored">
            <a:hlinkClick r:id="rId3"/>
            <a:extLst>
              <a:ext uri="{FF2B5EF4-FFF2-40B4-BE49-F238E27FC236}">
                <a16:creationId xmlns:a16="http://schemas.microsoft.com/office/drawing/2014/main" id="{BC5E6B44-346D-9490-0EC3-FEDBBB1362D7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11486" y="1479269"/>
            <a:ext cx="2473551" cy="218496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3FF5E1">
                <a:alpha val="5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9" grpId="0"/>
      <p:bldP spid="550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C7BD3324-67E6-9D4A-7F1A-3CD0CA9C60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459503" y="-1043654"/>
            <a:ext cx="6703576" cy="3027600"/>
          </a:xfrm>
        </p:spPr>
        <p:txBody>
          <a:bodyPr/>
          <a:lstStyle/>
          <a:p>
            <a:pPr algn="ctr"/>
            <a:r>
              <a:rPr lang="vi-VN" sz="4400" b="1">
                <a:latin typeface="Oswald ExtraLight"/>
              </a:rPr>
              <a:t>Sơ </a:t>
            </a:r>
            <a:r>
              <a:rPr lang="vi-VN" sz="4400" b="1" err="1">
                <a:latin typeface="Oswald ExtraLight"/>
              </a:rPr>
              <a:t>đồ</a:t>
            </a:r>
            <a:r>
              <a:rPr lang="vi-VN" sz="4400" b="1">
                <a:latin typeface="Oswald ExtraLight"/>
              </a:rPr>
              <a:t> </a:t>
            </a:r>
            <a:r>
              <a:rPr lang="vi-VN" sz="4400" b="1" err="1">
                <a:latin typeface="Oswald ExtraLight"/>
              </a:rPr>
              <a:t>hoạt</a:t>
            </a:r>
            <a:r>
              <a:rPr lang="vi-VN" sz="4400" b="1">
                <a:latin typeface="Oswald ExtraLight"/>
              </a:rPr>
              <a:t> </a:t>
            </a:r>
            <a:r>
              <a:rPr lang="vi-VN" sz="4400" b="1" err="1">
                <a:latin typeface="Oswald ExtraLight"/>
              </a:rPr>
              <a:t>động</a:t>
            </a:r>
            <a:r>
              <a:rPr lang="vi-VN" sz="4400" b="1">
                <a:latin typeface="Oswald ExtraLight"/>
              </a:rPr>
              <a:t> </a:t>
            </a:r>
            <a:r>
              <a:rPr lang="vi-VN" sz="4400" b="1" err="1">
                <a:latin typeface="Oswald ExtraLight"/>
              </a:rPr>
              <a:t>khách</a:t>
            </a:r>
            <a:r>
              <a:rPr lang="vi-VN" sz="4400" b="1">
                <a:latin typeface="Oswald ExtraLight"/>
              </a:rPr>
              <a:t> </a:t>
            </a:r>
            <a:r>
              <a:rPr lang="vi-VN" sz="4400" b="1" err="1">
                <a:latin typeface="Oswald ExtraLight"/>
              </a:rPr>
              <a:t>hàng</a:t>
            </a:r>
            <a:endParaRPr lang="vi-VN" sz="4400" b="1">
              <a:latin typeface="Oswald ExtraLight"/>
            </a:endParaRPr>
          </a:p>
        </p:txBody>
      </p:sp>
      <p:pic>
        <p:nvPicPr>
          <p:cNvPr id="4" name="Hình ảnh 3">
            <a:extLst>
              <a:ext uri="{FF2B5EF4-FFF2-40B4-BE49-F238E27FC236}">
                <a16:creationId xmlns:a16="http://schemas.microsoft.com/office/drawing/2014/main" id="{8D6BCD19-07EC-4E3B-9BA6-CC3C740879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459" y="1098458"/>
            <a:ext cx="5533813" cy="3840480"/>
          </a:xfrm>
          <a:prstGeom prst="rect">
            <a:avLst/>
          </a:prstGeom>
        </p:spPr>
      </p:pic>
      <p:pic>
        <p:nvPicPr>
          <p:cNvPr id="5" name="Hình ảnh 4">
            <a:extLst>
              <a:ext uri="{FF2B5EF4-FFF2-40B4-BE49-F238E27FC236}">
                <a16:creationId xmlns:a16="http://schemas.microsoft.com/office/drawing/2014/main" id="{B45CC45D-1E72-0397-C772-7D1F48630F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6189" y="2440295"/>
            <a:ext cx="2188654" cy="2188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6495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37197858-151D-3959-EB4B-D728D9CEE4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974" y="112779"/>
            <a:ext cx="7704000" cy="576000"/>
          </a:xfrm>
        </p:spPr>
        <p:txBody>
          <a:bodyPr/>
          <a:lstStyle/>
          <a:p>
            <a:pPr algn="l"/>
            <a:r>
              <a:rPr lang="vi-VN" sz="4400" b="1">
                <a:latin typeface="Oswald ExtraLight"/>
              </a:rPr>
              <a:t>Sơ </a:t>
            </a:r>
            <a:r>
              <a:rPr lang="vi-VN" sz="4400" b="1" err="1">
                <a:latin typeface="Oswald ExtraLight"/>
              </a:rPr>
              <a:t>đồ</a:t>
            </a:r>
            <a:r>
              <a:rPr lang="vi-VN" sz="4400" b="1">
                <a:latin typeface="Oswald ExtraLight"/>
              </a:rPr>
              <a:t> </a:t>
            </a:r>
            <a:r>
              <a:rPr lang="vi-VN" sz="4400" b="1" err="1">
                <a:latin typeface="Oswald ExtraLight"/>
              </a:rPr>
              <a:t>hoạt</a:t>
            </a:r>
            <a:r>
              <a:rPr lang="vi-VN" sz="4400" b="1">
                <a:latin typeface="Oswald ExtraLight"/>
              </a:rPr>
              <a:t> </a:t>
            </a:r>
            <a:r>
              <a:rPr lang="vi-VN" sz="4400" b="1" err="1">
                <a:latin typeface="Oswald ExtraLight"/>
              </a:rPr>
              <a:t>động</a:t>
            </a:r>
            <a:r>
              <a:rPr lang="vi-VN" sz="4400" b="1">
                <a:latin typeface="Oswald ExtraLight"/>
              </a:rPr>
              <a:t> nhân viên</a:t>
            </a:r>
          </a:p>
        </p:txBody>
      </p:sp>
      <p:pic>
        <p:nvPicPr>
          <p:cNvPr id="3" name="Hình ảnh 2">
            <a:extLst>
              <a:ext uri="{FF2B5EF4-FFF2-40B4-BE49-F238E27FC236}">
                <a16:creationId xmlns:a16="http://schemas.microsoft.com/office/drawing/2014/main" id="{A52F188F-6A05-FC78-4038-897EFB381F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4430" y="995679"/>
            <a:ext cx="5761219" cy="3898863"/>
          </a:xfrm>
          <a:prstGeom prst="rect">
            <a:avLst/>
          </a:prstGeom>
        </p:spPr>
      </p:pic>
      <p:pic>
        <p:nvPicPr>
          <p:cNvPr id="4" name="Picture 4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CF8F0206-B421-86FB-D9CD-D6C513C439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635" y="1839022"/>
            <a:ext cx="2266950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494625"/>
      </p:ext>
    </p:extLst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6B804C60-24F3-4D60-7B32-399498B5FC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7865" y="121329"/>
            <a:ext cx="6028834" cy="576000"/>
          </a:xfrm>
        </p:spPr>
        <p:txBody>
          <a:bodyPr/>
          <a:lstStyle/>
          <a:p>
            <a:r>
              <a:rPr lang="vi-VN" sz="4400" b="1" dirty="0">
                <a:latin typeface="Oswald ExtraLight"/>
              </a:rPr>
              <a:t>Sơ </a:t>
            </a:r>
            <a:r>
              <a:rPr lang="vi-VN" sz="4400" b="1" dirty="0" err="1">
                <a:latin typeface="Oswald ExtraLight"/>
              </a:rPr>
              <a:t>đồ</a:t>
            </a:r>
            <a:r>
              <a:rPr lang="vi-VN" sz="4400" b="1" dirty="0">
                <a:latin typeface="Oswald ExtraLight"/>
              </a:rPr>
              <a:t> </a:t>
            </a:r>
            <a:r>
              <a:rPr lang="vi-VN" sz="4400" b="1" dirty="0" err="1">
                <a:latin typeface="Oswald ExtraLight"/>
              </a:rPr>
              <a:t>hoạt</a:t>
            </a:r>
            <a:r>
              <a:rPr lang="vi-VN" sz="4400" b="1" dirty="0">
                <a:latin typeface="Oswald ExtraLight"/>
              </a:rPr>
              <a:t> </a:t>
            </a:r>
            <a:r>
              <a:rPr lang="vi-VN" sz="4400" b="1" dirty="0" err="1">
                <a:latin typeface="Oswald ExtraLight"/>
              </a:rPr>
              <a:t>động</a:t>
            </a:r>
            <a:r>
              <a:rPr lang="vi-VN" sz="4400" b="1" dirty="0">
                <a:latin typeface="Oswald ExtraLight"/>
              </a:rPr>
              <a:t> </a:t>
            </a:r>
            <a:r>
              <a:rPr lang="vi-VN" sz="4400" b="1" dirty="0" err="1">
                <a:latin typeface="Oswald ExtraLight"/>
              </a:rPr>
              <a:t>nhà</a:t>
            </a:r>
            <a:r>
              <a:rPr lang="vi-VN" sz="4400" b="1" dirty="0">
                <a:latin typeface="Oswald ExtraLight"/>
              </a:rPr>
              <a:t> cung </a:t>
            </a:r>
            <a:r>
              <a:rPr lang="vi-VN" sz="4400" b="1" dirty="0" err="1">
                <a:latin typeface="Oswald ExtraLight"/>
              </a:rPr>
              <a:t>cấp</a:t>
            </a:r>
            <a:endParaRPr lang="vi-VN" sz="4400" b="1" dirty="0">
              <a:latin typeface="Oswald ExtraLight"/>
            </a:endParaRPr>
          </a:p>
        </p:txBody>
      </p:sp>
      <p:pic>
        <p:nvPicPr>
          <p:cNvPr id="3" name="Hình ảnh 2">
            <a:extLst>
              <a:ext uri="{FF2B5EF4-FFF2-40B4-BE49-F238E27FC236}">
                <a16:creationId xmlns:a16="http://schemas.microsoft.com/office/drawing/2014/main" id="{4638CDAA-229F-D3DD-5088-7128E9B8D3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5649" y="1176460"/>
            <a:ext cx="5046133" cy="374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18538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3A2DC7D7-690C-D153-E000-B21AC91AAB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030" y="166966"/>
            <a:ext cx="7533636" cy="576000"/>
          </a:xfrm>
        </p:spPr>
        <p:txBody>
          <a:bodyPr/>
          <a:lstStyle/>
          <a:p>
            <a:pPr algn="l"/>
            <a:r>
              <a:rPr lang="vi-VN" sz="4400" b="1">
                <a:latin typeface="Oswald ExtraLight"/>
              </a:rPr>
              <a:t>Sơ </a:t>
            </a:r>
            <a:r>
              <a:rPr lang="vi-VN" sz="4400" b="1" err="1">
                <a:latin typeface="Oswald ExtraLight"/>
              </a:rPr>
              <a:t>đồ</a:t>
            </a:r>
            <a:r>
              <a:rPr lang="vi-VN" sz="4400" b="1">
                <a:latin typeface="Oswald ExtraLight"/>
              </a:rPr>
              <a:t> </a:t>
            </a:r>
            <a:r>
              <a:rPr lang="vi-VN" sz="4400" b="1" err="1">
                <a:latin typeface="Oswald ExtraLight"/>
              </a:rPr>
              <a:t>hoạt</a:t>
            </a:r>
            <a:r>
              <a:rPr lang="vi-VN" sz="4400" b="1">
                <a:latin typeface="Oswald ExtraLight"/>
              </a:rPr>
              <a:t> </a:t>
            </a:r>
            <a:r>
              <a:rPr lang="vi-VN" sz="4400" b="1" err="1">
                <a:latin typeface="Oswald ExtraLight"/>
              </a:rPr>
              <a:t>động</a:t>
            </a:r>
            <a:r>
              <a:rPr lang="vi-VN" sz="4400" b="1">
                <a:latin typeface="Oswald ExtraLight"/>
              </a:rPr>
              <a:t> </a:t>
            </a:r>
            <a:r>
              <a:rPr lang="vi-VN" sz="4400" b="1" err="1">
                <a:latin typeface="Oswald ExtraLight"/>
              </a:rPr>
              <a:t>hóa</a:t>
            </a:r>
            <a:r>
              <a:rPr lang="vi-VN" sz="4400" b="1">
                <a:latin typeface="Oswald ExtraLight"/>
              </a:rPr>
              <a:t> đơn </a:t>
            </a:r>
            <a:r>
              <a:rPr lang="vi-VN" sz="4400" b="1" err="1">
                <a:latin typeface="Oswald ExtraLight"/>
              </a:rPr>
              <a:t>bán</a:t>
            </a:r>
            <a:r>
              <a:rPr lang="vi-VN" sz="4400" b="1">
                <a:latin typeface="Oswald ExtraLight"/>
              </a:rPr>
              <a:t> </a:t>
            </a:r>
            <a:r>
              <a:rPr lang="vi-VN" sz="4400" b="1" err="1">
                <a:latin typeface="Oswald ExtraLight"/>
              </a:rPr>
              <a:t>hàng</a:t>
            </a:r>
            <a:endParaRPr lang="vi-VN" sz="4400" b="1">
              <a:latin typeface="Oswald ExtraLight"/>
            </a:endParaRPr>
          </a:p>
        </p:txBody>
      </p:sp>
      <p:pic>
        <p:nvPicPr>
          <p:cNvPr id="3" name="Hình ảnh 2">
            <a:extLst>
              <a:ext uri="{FF2B5EF4-FFF2-40B4-BE49-F238E27FC236}">
                <a16:creationId xmlns:a16="http://schemas.microsoft.com/office/drawing/2014/main" id="{1E6C1261-EDA9-0136-6F9E-48B5CCB768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030" y="1015999"/>
            <a:ext cx="5761219" cy="3837903"/>
          </a:xfrm>
          <a:prstGeom prst="rect">
            <a:avLst/>
          </a:prstGeom>
        </p:spPr>
      </p:pic>
      <p:pic>
        <p:nvPicPr>
          <p:cNvPr id="5" name="Picture 5" descr="Icon&#10;&#10;Description automatically generated">
            <a:extLst>
              <a:ext uri="{FF2B5EF4-FFF2-40B4-BE49-F238E27FC236}">
                <a16:creationId xmlns:a16="http://schemas.microsoft.com/office/drawing/2014/main" id="{E3509FD3-B821-06C2-B848-DFE9749EDB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2813" y="3383350"/>
            <a:ext cx="1476375" cy="145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46862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5F3A02E8-7164-F2C7-075C-5B319A5E6180}"/>
              </a:ext>
            </a:extLst>
          </p:cNvPr>
          <p:cNvSpPr txBox="1"/>
          <p:nvPr/>
        </p:nvSpPr>
        <p:spPr>
          <a:xfrm>
            <a:off x="-294602" y="129768"/>
            <a:ext cx="7274560" cy="7694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vi-VN" sz="4400" b="1" dirty="0">
                <a:solidFill>
                  <a:schemeClr val="tx1"/>
                </a:solidFill>
                <a:latin typeface="Oswald ExtraLight"/>
              </a:rPr>
              <a:t>Sơ </a:t>
            </a:r>
            <a:r>
              <a:rPr lang="vi-VN" sz="4400" b="1" dirty="0" err="1">
                <a:solidFill>
                  <a:schemeClr val="tx1"/>
                </a:solidFill>
                <a:latin typeface="Oswald ExtraLight"/>
              </a:rPr>
              <a:t>đồ</a:t>
            </a:r>
            <a:r>
              <a:rPr lang="vi-VN" sz="4400" b="1" dirty="0">
                <a:solidFill>
                  <a:schemeClr val="tx1"/>
                </a:solidFill>
                <a:latin typeface="Oswald ExtraLight"/>
              </a:rPr>
              <a:t> </a:t>
            </a:r>
            <a:r>
              <a:rPr lang="vi-VN" sz="4400" b="1" dirty="0" err="1">
                <a:solidFill>
                  <a:schemeClr val="tx1"/>
                </a:solidFill>
                <a:latin typeface="Oswald ExtraLight"/>
              </a:rPr>
              <a:t>hoạt</a:t>
            </a:r>
            <a:r>
              <a:rPr lang="vi-VN" sz="4400" b="1" dirty="0">
                <a:solidFill>
                  <a:schemeClr val="tx1"/>
                </a:solidFill>
                <a:latin typeface="Oswald ExtraLight"/>
              </a:rPr>
              <a:t> </a:t>
            </a:r>
            <a:r>
              <a:rPr lang="vi-VN" sz="4400" b="1" dirty="0" err="1">
                <a:solidFill>
                  <a:schemeClr val="tx1"/>
                </a:solidFill>
                <a:latin typeface="Oswald ExtraLight"/>
              </a:rPr>
              <a:t>động</a:t>
            </a:r>
            <a:r>
              <a:rPr lang="vi-VN" sz="4400" b="1" dirty="0">
                <a:solidFill>
                  <a:schemeClr val="tx1"/>
                </a:solidFill>
                <a:latin typeface="Oswald ExtraLight"/>
              </a:rPr>
              <a:t> </a:t>
            </a:r>
            <a:r>
              <a:rPr lang="vi-VN" sz="4400" b="1" dirty="0" err="1">
                <a:solidFill>
                  <a:schemeClr val="tx1"/>
                </a:solidFill>
                <a:latin typeface="Oswald ExtraLight"/>
              </a:rPr>
              <a:t>hóa</a:t>
            </a:r>
            <a:r>
              <a:rPr lang="vi-VN" sz="4400" b="1" dirty="0">
                <a:solidFill>
                  <a:schemeClr val="tx1"/>
                </a:solidFill>
                <a:latin typeface="Oswald ExtraLight"/>
              </a:rPr>
              <a:t> đơn </a:t>
            </a:r>
            <a:r>
              <a:rPr lang="vi-VN" sz="4400" b="1" dirty="0" err="1">
                <a:solidFill>
                  <a:schemeClr val="tx1"/>
                </a:solidFill>
                <a:latin typeface="Oswald ExtraLight"/>
              </a:rPr>
              <a:t>nhập</a:t>
            </a:r>
            <a:r>
              <a:rPr lang="vi-VN" sz="4400" b="1" dirty="0">
                <a:solidFill>
                  <a:schemeClr val="tx1"/>
                </a:solidFill>
                <a:latin typeface="Oswald ExtraLight"/>
              </a:rPr>
              <a:t> </a:t>
            </a:r>
            <a:r>
              <a:rPr lang="vi-VN" sz="4400" b="1" dirty="0" err="1">
                <a:solidFill>
                  <a:schemeClr val="tx1"/>
                </a:solidFill>
                <a:latin typeface="Oswald ExtraLight"/>
              </a:rPr>
              <a:t>hàng</a:t>
            </a:r>
            <a:endParaRPr lang="vi-VN" sz="4400" b="1" dirty="0">
              <a:solidFill>
                <a:schemeClr val="tx1"/>
              </a:solidFill>
              <a:latin typeface="Oswald ExtraLight"/>
            </a:endParaRPr>
          </a:p>
        </p:txBody>
      </p:sp>
      <p:pic>
        <p:nvPicPr>
          <p:cNvPr id="3" name="Hình ảnh 2">
            <a:extLst>
              <a:ext uri="{FF2B5EF4-FFF2-40B4-BE49-F238E27FC236}">
                <a16:creationId xmlns:a16="http://schemas.microsoft.com/office/drawing/2014/main" id="{45002D39-93A2-1128-56CA-1083F2416D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2764" y="874573"/>
            <a:ext cx="6330461" cy="4139159"/>
          </a:xfrm>
          <a:prstGeom prst="rect">
            <a:avLst/>
          </a:prstGeom>
        </p:spPr>
      </p:pic>
      <p:pic>
        <p:nvPicPr>
          <p:cNvPr id="5" name="Hình ảnh 3">
            <a:extLst>
              <a:ext uri="{FF2B5EF4-FFF2-40B4-BE49-F238E27FC236}">
                <a16:creationId xmlns:a16="http://schemas.microsoft.com/office/drawing/2014/main" id="{D47C151D-7E4D-C71C-03ED-E9365AE81A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56106"/>
            <a:ext cx="2456108" cy="173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209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6D013F49-3870-94AD-5F8E-46F0EA0C32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4589" y="184055"/>
            <a:ext cx="5284537" cy="576000"/>
          </a:xfrm>
        </p:spPr>
        <p:txBody>
          <a:bodyPr/>
          <a:lstStyle/>
          <a:p>
            <a:r>
              <a:rPr lang="vi-VN" sz="4400" b="1">
                <a:latin typeface="Oswald ExtraLight"/>
              </a:rPr>
              <a:t>Sơ </a:t>
            </a:r>
            <a:r>
              <a:rPr lang="vi-VN" sz="4400" b="1" err="1">
                <a:latin typeface="Oswald ExtraLight"/>
              </a:rPr>
              <a:t>đồ</a:t>
            </a:r>
            <a:r>
              <a:rPr lang="vi-VN" sz="4400" b="1">
                <a:latin typeface="Oswald ExtraLight"/>
              </a:rPr>
              <a:t> </a:t>
            </a:r>
            <a:r>
              <a:rPr lang="vi-VN" sz="4400" b="1" err="1">
                <a:latin typeface="Oswald ExtraLight"/>
              </a:rPr>
              <a:t>hoạt</a:t>
            </a:r>
            <a:r>
              <a:rPr lang="vi-VN" sz="4400" b="1">
                <a:latin typeface="Oswald ExtraLight"/>
              </a:rPr>
              <a:t> </a:t>
            </a:r>
            <a:r>
              <a:rPr lang="vi-VN" sz="4400" b="1" err="1">
                <a:latin typeface="Oswald ExtraLight"/>
              </a:rPr>
              <a:t>động</a:t>
            </a:r>
            <a:r>
              <a:rPr lang="vi-VN" sz="4400" b="1">
                <a:latin typeface="Oswald ExtraLight"/>
              </a:rPr>
              <a:t> </a:t>
            </a:r>
            <a:r>
              <a:rPr lang="vi-VN" sz="4400" b="1" err="1">
                <a:latin typeface="Oswald ExtraLight"/>
              </a:rPr>
              <a:t>thống</a:t>
            </a:r>
            <a:r>
              <a:rPr lang="vi-VN" sz="4400" b="1">
                <a:latin typeface="Oswald ExtraLight"/>
              </a:rPr>
              <a:t> kê</a:t>
            </a:r>
          </a:p>
        </p:txBody>
      </p:sp>
      <p:pic>
        <p:nvPicPr>
          <p:cNvPr id="3" name="Hình ảnh 2">
            <a:extLst>
              <a:ext uri="{FF2B5EF4-FFF2-40B4-BE49-F238E27FC236}">
                <a16:creationId xmlns:a16="http://schemas.microsoft.com/office/drawing/2014/main" id="{73257411-F854-A89A-2114-5D791E70BC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2427" y="1115500"/>
            <a:ext cx="5154505" cy="3764745"/>
          </a:xfrm>
          <a:prstGeom prst="rect">
            <a:avLst/>
          </a:prstGeom>
        </p:spPr>
      </p:pic>
      <p:pic>
        <p:nvPicPr>
          <p:cNvPr id="4" name="Hình ảnh 3">
            <a:extLst>
              <a:ext uri="{FF2B5EF4-FFF2-40B4-BE49-F238E27FC236}">
                <a16:creationId xmlns:a16="http://schemas.microsoft.com/office/drawing/2014/main" id="{173BB512-622D-91B6-330F-DBAFE2D7C8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665" y="2784713"/>
            <a:ext cx="2456108" cy="173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43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89" name="Google Shape;2189;p43"/>
          <p:cNvGrpSpPr/>
          <p:nvPr/>
        </p:nvGrpSpPr>
        <p:grpSpPr>
          <a:xfrm rot="5400000">
            <a:off x="7094083" y="-833580"/>
            <a:ext cx="1646736" cy="3557307"/>
            <a:chOff x="7350442" y="2608992"/>
            <a:chExt cx="777239" cy="1673160"/>
          </a:xfrm>
        </p:grpSpPr>
        <p:sp>
          <p:nvSpPr>
            <p:cNvPr id="2190" name="Google Shape;2190;p43"/>
            <p:cNvSpPr/>
            <p:nvPr/>
          </p:nvSpPr>
          <p:spPr>
            <a:xfrm>
              <a:off x="7486745" y="2608992"/>
              <a:ext cx="300894" cy="898874"/>
            </a:xfrm>
            <a:custGeom>
              <a:avLst/>
              <a:gdLst/>
              <a:ahLst/>
              <a:cxnLst/>
              <a:rect l="l" t="t" r="r" b="b"/>
              <a:pathLst>
                <a:path w="300894" h="898874" extrusionOk="0">
                  <a:moveTo>
                    <a:pt x="16764" y="858488"/>
                  </a:moveTo>
                  <a:cubicBezTo>
                    <a:pt x="7334" y="860203"/>
                    <a:pt x="0" y="868585"/>
                    <a:pt x="0" y="878491"/>
                  </a:cubicBezTo>
                  <a:cubicBezTo>
                    <a:pt x="0" y="889730"/>
                    <a:pt x="9144" y="898874"/>
                    <a:pt x="20288" y="898874"/>
                  </a:cubicBezTo>
                  <a:cubicBezTo>
                    <a:pt x="31528" y="898874"/>
                    <a:pt x="40672" y="889730"/>
                    <a:pt x="40672" y="878491"/>
                  </a:cubicBezTo>
                  <a:cubicBezTo>
                    <a:pt x="40672" y="868585"/>
                    <a:pt x="33433" y="860203"/>
                    <a:pt x="23908" y="858488"/>
                  </a:cubicBezTo>
                  <a:lnTo>
                    <a:pt x="23908" y="733997"/>
                  </a:lnTo>
                  <a:lnTo>
                    <a:pt x="300895" y="457009"/>
                  </a:lnTo>
                  <a:lnTo>
                    <a:pt x="300895" y="0"/>
                  </a:lnTo>
                  <a:lnTo>
                    <a:pt x="293751" y="0"/>
                  </a:lnTo>
                  <a:lnTo>
                    <a:pt x="293751" y="454057"/>
                  </a:lnTo>
                  <a:lnTo>
                    <a:pt x="16764" y="731044"/>
                  </a:lnTo>
                  <a:lnTo>
                    <a:pt x="16764" y="858488"/>
                  </a:lnTo>
                  <a:close/>
                  <a:moveTo>
                    <a:pt x="33528" y="878491"/>
                  </a:moveTo>
                  <a:cubicBezTo>
                    <a:pt x="33528" y="885825"/>
                    <a:pt x="27622" y="891730"/>
                    <a:pt x="20288" y="891730"/>
                  </a:cubicBezTo>
                  <a:cubicBezTo>
                    <a:pt x="13049" y="891730"/>
                    <a:pt x="7144" y="885825"/>
                    <a:pt x="7144" y="878491"/>
                  </a:cubicBezTo>
                  <a:cubicBezTo>
                    <a:pt x="7144" y="872490"/>
                    <a:pt x="11239" y="867347"/>
                    <a:pt x="16764" y="865918"/>
                  </a:cubicBezTo>
                  <a:cubicBezTo>
                    <a:pt x="17907" y="865537"/>
                    <a:pt x="19050" y="865346"/>
                    <a:pt x="20288" y="865346"/>
                  </a:cubicBezTo>
                  <a:cubicBezTo>
                    <a:pt x="21526" y="865346"/>
                    <a:pt x="22765" y="865537"/>
                    <a:pt x="23908" y="865918"/>
                  </a:cubicBezTo>
                  <a:cubicBezTo>
                    <a:pt x="29527" y="867442"/>
                    <a:pt x="33528" y="872490"/>
                    <a:pt x="33528" y="8784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1" name="Google Shape;2191;p43"/>
            <p:cNvSpPr/>
            <p:nvPr/>
          </p:nvSpPr>
          <p:spPr>
            <a:xfrm>
              <a:off x="7430357" y="3185731"/>
              <a:ext cx="149161" cy="440054"/>
            </a:xfrm>
            <a:custGeom>
              <a:avLst/>
              <a:gdLst/>
              <a:ahLst/>
              <a:cxnLst/>
              <a:rect l="l" t="t" r="r" b="b"/>
              <a:pathLst>
                <a:path w="149161" h="440054" extrusionOk="0">
                  <a:moveTo>
                    <a:pt x="123349" y="30861"/>
                  </a:moveTo>
                  <a:cubicBezTo>
                    <a:pt x="125921" y="32575"/>
                    <a:pt x="129064" y="33528"/>
                    <a:pt x="132397" y="33528"/>
                  </a:cubicBezTo>
                  <a:cubicBezTo>
                    <a:pt x="141637" y="33528"/>
                    <a:pt x="149162" y="26003"/>
                    <a:pt x="149162" y="16764"/>
                  </a:cubicBezTo>
                  <a:cubicBezTo>
                    <a:pt x="149162" y="7525"/>
                    <a:pt x="141637" y="0"/>
                    <a:pt x="132397" y="0"/>
                  </a:cubicBezTo>
                  <a:cubicBezTo>
                    <a:pt x="123158" y="0"/>
                    <a:pt x="115634" y="7525"/>
                    <a:pt x="115634" y="16764"/>
                  </a:cubicBezTo>
                  <a:cubicBezTo>
                    <a:pt x="115634" y="20098"/>
                    <a:pt x="116586" y="23146"/>
                    <a:pt x="118301" y="25813"/>
                  </a:cubicBezTo>
                  <a:lnTo>
                    <a:pt x="16764" y="127349"/>
                  </a:lnTo>
                  <a:lnTo>
                    <a:pt x="16764" y="399669"/>
                  </a:lnTo>
                  <a:cubicBezTo>
                    <a:pt x="7334" y="401384"/>
                    <a:pt x="0" y="409765"/>
                    <a:pt x="0" y="419671"/>
                  </a:cubicBezTo>
                  <a:cubicBezTo>
                    <a:pt x="0" y="430911"/>
                    <a:pt x="9144" y="440055"/>
                    <a:pt x="20288" y="440055"/>
                  </a:cubicBezTo>
                  <a:cubicBezTo>
                    <a:pt x="31528" y="440055"/>
                    <a:pt x="40672" y="430911"/>
                    <a:pt x="40672" y="419671"/>
                  </a:cubicBezTo>
                  <a:cubicBezTo>
                    <a:pt x="40672" y="409765"/>
                    <a:pt x="33433" y="401384"/>
                    <a:pt x="23908" y="399669"/>
                  </a:cubicBezTo>
                  <a:lnTo>
                    <a:pt x="23908" y="130302"/>
                  </a:lnTo>
                  <a:lnTo>
                    <a:pt x="123349" y="30861"/>
                  </a:lnTo>
                  <a:close/>
                  <a:moveTo>
                    <a:pt x="33623" y="419671"/>
                  </a:moveTo>
                  <a:cubicBezTo>
                    <a:pt x="33623" y="427006"/>
                    <a:pt x="27718" y="432911"/>
                    <a:pt x="20384" y="432911"/>
                  </a:cubicBezTo>
                  <a:cubicBezTo>
                    <a:pt x="13145" y="432911"/>
                    <a:pt x="7239" y="427006"/>
                    <a:pt x="7239" y="419671"/>
                  </a:cubicBezTo>
                  <a:cubicBezTo>
                    <a:pt x="7239" y="413671"/>
                    <a:pt x="11335" y="408527"/>
                    <a:pt x="16859" y="407098"/>
                  </a:cubicBezTo>
                  <a:cubicBezTo>
                    <a:pt x="18002" y="406717"/>
                    <a:pt x="19145" y="406527"/>
                    <a:pt x="20384" y="406527"/>
                  </a:cubicBezTo>
                  <a:cubicBezTo>
                    <a:pt x="21622" y="406527"/>
                    <a:pt x="22860" y="406717"/>
                    <a:pt x="24003" y="407098"/>
                  </a:cubicBezTo>
                  <a:cubicBezTo>
                    <a:pt x="29623" y="408622"/>
                    <a:pt x="33623" y="413671"/>
                    <a:pt x="33623" y="4196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2" name="Google Shape;2192;p43"/>
            <p:cNvSpPr/>
            <p:nvPr/>
          </p:nvSpPr>
          <p:spPr>
            <a:xfrm>
              <a:off x="7350442" y="2713767"/>
              <a:ext cx="389000" cy="777335"/>
            </a:xfrm>
            <a:custGeom>
              <a:avLst/>
              <a:gdLst/>
              <a:ahLst/>
              <a:cxnLst/>
              <a:rect l="l" t="t" r="r" b="b"/>
              <a:pathLst>
                <a:path w="389000" h="777335" extrusionOk="0">
                  <a:moveTo>
                    <a:pt x="297466" y="400812"/>
                  </a:moveTo>
                  <a:lnTo>
                    <a:pt x="188976" y="400812"/>
                  </a:lnTo>
                  <a:lnTo>
                    <a:pt x="16669" y="573024"/>
                  </a:lnTo>
                  <a:lnTo>
                    <a:pt x="16669" y="736949"/>
                  </a:lnTo>
                  <a:cubicBezTo>
                    <a:pt x="7144" y="738664"/>
                    <a:pt x="0" y="747046"/>
                    <a:pt x="0" y="757047"/>
                  </a:cubicBezTo>
                  <a:cubicBezTo>
                    <a:pt x="0" y="768191"/>
                    <a:pt x="9049" y="777335"/>
                    <a:pt x="20288" y="777335"/>
                  </a:cubicBezTo>
                  <a:cubicBezTo>
                    <a:pt x="31432" y="777335"/>
                    <a:pt x="40576" y="768191"/>
                    <a:pt x="40576" y="757047"/>
                  </a:cubicBezTo>
                  <a:cubicBezTo>
                    <a:pt x="40576" y="747046"/>
                    <a:pt x="33242" y="738664"/>
                    <a:pt x="23813" y="736949"/>
                  </a:cubicBezTo>
                  <a:lnTo>
                    <a:pt x="23813" y="575977"/>
                  </a:lnTo>
                  <a:lnTo>
                    <a:pt x="191929" y="407956"/>
                  </a:lnTo>
                  <a:lnTo>
                    <a:pt x="300418" y="407956"/>
                  </a:lnTo>
                  <a:lnTo>
                    <a:pt x="372237" y="336042"/>
                  </a:lnTo>
                  <a:lnTo>
                    <a:pt x="372237" y="40291"/>
                  </a:lnTo>
                  <a:cubicBezTo>
                    <a:pt x="381667" y="38576"/>
                    <a:pt x="389001" y="30289"/>
                    <a:pt x="389001" y="20288"/>
                  </a:cubicBezTo>
                  <a:cubicBezTo>
                    <a:pt x="389001" y="9049"/>
                    <a:pt x="379857" y="0"/>
                    <a:pt x="368713" y="0"/>
                  </a:cubicBezTo>
                  <a:cubicBezTo>
                    <a:pt x="357473" y="0"/>
                    <a:pt x="348329" y="9049"/>
                    <a:pt x="348329" y="20288"/>
                  </a:cubicBezTo>
                  <a:cubicBezTo>
                    <a:pt x="348329" y="30289"/>
                    <a:pt x="355568" y="38576"/>
                    <a:pt x="365093" y="40291"/>
                  </a:cubicBezTo>
                  <a:lnTo>
                    <a:pt x="365093" y="333089"/>
                  </a:lnTo>
                  <a:lnTo>
                    <a:pt x="297466" y="400812"/>
                  </a:lnTo>
                  <a:close/>
                  <a:moveTo>
                    <a:pt x="33433" y="757047"/>
                  </a:moveTo>
                  <a:cubicBezTo>
                    <a:pt x="33433" y="764286"/>
                    <a:pt x="27527" y="770192"/>
                    <a:pt x="20288" y="770192"/>
                  </a:cubicBezTo>
                  <a:cubicBezTo>
                    <a:pt x="13049" y="770192"/>
                    <a:pt x="7144" y="764286"/>
                    <a:pt x="7144" y="757047"/>
                  </a:cubicBezTo>
                  <a:cubicBezTo>
                    <a:pt x="7144" y="750951"/>
                    <a:pt x="11144" y="745903"/>
                    <a:pt x="16669" y="744379"/>
                  </a:cubicBezTo>
                  <a:cubicBezTo>
                    <a:pt x="17812" y="743998"/>
                    <a:pt x="19050" y="743807"/>
                    <a:pt x="20288" y="743807"/>
                  </a:cubicBezTo>
                  <a:cubicBezTo>
                    <a:pt x="21526" y="743807"/>
                    <a:pt x="22669" y="743998"/>
                    <a:pt x="23813" y="744379"/>
                  </a:cubicBezTo>
                  <a:cubicBezTo>
                    <a:pt x="29337" y="745808"/>
                    <a:pt x="33433" y="750951"/>
                    <a:pt x="33433" y="757047"/>
                  </a:cubicBezTo>
                  <a:close/>
                  <a:moveTo>
                    <a:pt x="355473" y="20288"/>
                  </a:moveTo>
                  <a:cubicBezTo>
                    <a:pt x="355473" y="13049"/>
                    <a:pt x="361379" y="7144"/>
                    <a:pt x="368713" y="7144"/>
                  </a:cubicBezTo>
                  <a:cubicBezTo>
                    <a:pt x="375952" y="7144"/>
                    <a:pt x="381857" y="13049"/>
                    <a:pt x="381857" y="20288"/>
                  </a:cubicBezTo>
                  <a:cubicBezTo>
                    <a:pt x="381857" y="26289"/>
                    <a:pt x="377761" y="31432"/>
                    <a:pt x="372237" y="32861"/>
                  </a:cubicBezTo>
                  <a:cubicBezTo>
                    <a:pt x="371094" y="33242"/>
                    <a:pt x="369951" y="33433"/>
                    <a:pt x="368713" y="33433"/>
                  </a:cubicBezTo>
                  <a:cubicBezTo>
                    <a:pt x="367474" y="33433"/>
                    <a:pt x="366236" y="33242"/>
                    <a:pt x="365093" y="32861"/>
                  </a:cubicBezTo>
                  <a:cubicBezTo>
                    <a:pt x="359473" y="31337"/>
                    <a:pt x="355473" y="26289"/>
                    <a:pt x="355473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3" name="Google Shape;2193;p43"/>
            <p:cNvSpPr/>
            <p:nvPr/>
          </p:nvSpPr>
          <p:spPr>
            <a:xfrm>
              <a:off x="7860696" y="2608992"/>
              <a:ext cx="266985" cy="1341405"/>
            </a:xfrm>
            <a:custGeom>
              <a:avLst/>
              <a:gdLst/>
              <a:ahLst/>
              <a:cxnLst/>
              <a:rect l="l" t="t" r="r" b="b"/>
              <a:pathLst>
                <a:path w="266985" h="1341405" extrusionOk="0">
                  <a:moveTo>
                    <a:pt x="266986" y="744569"/>
                  </a:moveTo>
                  <a:lnTo>
                    <a:pt x="266986" y="0"/>
                  </a:lnTo>
                  <a:lnTo>
                    <a:pt x="259842" y="0"/>
                  </a:lnTo>
                  <a:lnTo>
                    <a:pt x="259842" y="741617"/>
                  </a:lnTo>
                  <a:lnTo>
                    <a:pt x="13145" y="988314"/>
                  </a:lnTo>
                  <a:lnTo>
                    <a:pt x="13145" y="1308259"/>
                  </a:lnTo>
                  <a:cubicBezTo>
                    <a:pt x="5620" y="1309878"/>
                    <a:pt x="0" y="1316546"/>
                    <a:pt x="0" y="1324642"/>
                  </a:cubicBezTo>
                  <a:cubicBezTo>
                    <a:pt x="0" y="1333881"/>
                    <a:pt x="7525" y="1341406"/>
                    <a:pt x="16764" y="1341406"/>
                  </a:cubicBezTo>
                  <a:cubicBezTo>
                    <a:pt x="26003" y="1341406"/>
                    <a:pt x="33528" y="1333881"/>
                    <a:pt x="33528" y="1324642"/>
                  </a:cubicBezTo>
                  <a:cubicBezTo>
                    <a:pt x="33528" y="1316641"/>
                    <a:pt x="27908" y="1309973"/>
                    <a:pt x="20384" y="1308259"/>
                  </a:cubicBezTo>
                  <a:lnTo>
                    <a:pt x="20384" y="991267"/>
                  </a:lnTo>
                  <a:lnTo>
                    <a:pt x="266986" y="74456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4" name="Google Shape;2194;p43"/>
            <p:cNvSpPr/>
            <p:nvPr/>
          </p:nvSpPr>
          <p:spPr>
            <a:xfrm>
              <a:off x="7616094" y="2608992"/>
              <a:ext cx="370998" cy="1562195"/>
            </a:xfrm>
            <a:custGeom>
              <a:avLst/>
              <a:gdLst/>
              <a:ahLst/>
              <a:cxnLst/>
              <a:rect l="l" t="t" r="r" b="b"/>
              <a:pathLst>
                <a:path w="370998" h="1562195" extrusionOk="0">
                  <a:moveTo>
                    <a:pt x="158496" y="1521905"/>
                  </a:moveTo>
                  <a:lnTo>
                    <a:pt x="158496" y="1225868"/>
                  </a:lnTo>
                  <a:lnTo>
                    <a:pt x="95155" y="1162431"/>
                  </a:lnTo>
                  <a:lnTo>
                    <a:pt x="95155" y="939070"/>
                  </a:lnTo>
                  <a:lnTo>
                    <a:pt x="156210" y="878014"/>
                  </a:lnTo>
                  <a:lnTo>
                    <a:pt x="156210" y="839534"/>
                  </a:lnTo>
                  <a:lnTo>
                    <a:pt x="317659" y="678085"/>
                  </a:lnTo>
                  <a:cubicBezTo>
                    <a:pt x="320897" y="680466"/>
                    <a:pt x="324898" y="681800"/>
                    <a:pt x="329184" y="681800"/>
                  </a:cubicBezTo>
                  <a:cubicBezTo>
                    <a:pt x="340423" y="681800"/>
                    <a:pt x="349568" y="672655"/>
                    <a:pt x="349568" y="661511"/>
                  </a:cubicBezTo>
                  <a:cubicBezTo>
                    <a:pt x="349568" y="650272"/>
                    <a:pt x="340423" y="641128"/>
                    <a:pt x="329184" y="641128"/>
                  </a:cubicBezTo>
                  <a:cubicBezTo>
                    <a:pt x="318040" y="641128"/>
                    <a:pt x="308896" y="650272"/>
                    <a:pt x="308896" y="661511"/>
                  </a:cubicBezTo>
                  <a:cubicBezTo>
                    <a:pt x="308896" y="665797"/>
                    <a:pt x="310229" y="669798"/>
                    <a:pt x="312611" y="673037"/>
                  </a:cubicBezTo>
                  <a:lnTo>
                    <a:pt x="267843" y="717804"/>
                  </a:lnTo>
                  <a:lnTo>
                    <a:pt x="267843" y="635413"/>
                  </a:lnTo>
                  <a:lnTo>
                    <a:pt x="370999" y="532257"/>
                  </a:lnTo>
                  <a:lnTo>
                    <a:pt x="370999" y="273844"/>
                  </a:lnTo>
                  <a:lnTo>
                    <a:pt x="319183" y="222028"/>
                  </a:lnTo>
                  <a:lnTo>
                    <a:pt x="319183" y="0"/>
                  </a:lnTo>
                  <a:lnTo>
                    <a:pt x="312039" y="0"/>
                  </a:lnTo>
                  <a:lnTo>
                    <a:pt x="312039" y="503777"/>
                  </a:lnTo>
                  <a:lnTo>
                    <a:pt x="16669" y="799147"/>
                  </a:lnTo>
                  <a:lnTo>
                    <a:pt x="16669" y="1479995"/>
                  </a:lnTo>
                  <a:cubicBezTo>
                    <a:pt x="7144" y="1481709"/>
                    <a:pt x="0" y="1490091"/>
                    <a:pt x="0" y="1500092"/>
                  </a:cubicBezTo>
                  <a:cubicBezTo>
                    <a:pt x="0" y="1511237"/>
                    <a:pt x="9049" y="1520381"/>
                    <a:pt x="20288" y="1520381"/>
                  </a:cubicBezTo>
                  <a:cubicBezTo>
                    <a:pt x="31528" y="1520381"/>
                    <a:pt x="40577" y="1511237"/>
                    <a:pt x="40577" y="1500092"/>
                  </a:cubicBezTo>
                  <a:cubicBezTo>
                    <a:pt x="40577" y="1490091"/>
                    <a:pt x="33338" y="1481709"/>
                    <a:pt x="23813" y="1479995"/>
                  </a:cubicBezTo>
                  <a:lnTo>
                    <a:pt x="23813" y="802100"/>
                  </a:lnTo>
                  <a:lnTo>
                    <a:pt x="319183" y="506730"/>
                  </a:lnTo>
                  <a:lnTo>
                    <a:pt x="319183" y="232124"/>
                  </a:lnTo>
                  <a:lnTo>
                    <a:pt x="363855" y="276796"/>
                  </a:lnTo>
                  <a:lnTo>
                    <a:pt x="363855" y="529304"/>
                  </a:lnTo>
                  <a:lnTo>
                    <a:pt x="260699" y="632460"/>
                  </a:lnTo>
                  <a:lnTo>
                    <a:pt x="260699" y="724948"/>
                  </a:lnTo>
                  <a:lnTo>
                    <a:pt x="260699" y="724948"/>
                  </a:lnTo>
                  <a:lnTo>
                    <a:pt x="149066" y="836485"/>
                  </a:lnTo>
                  <a:lnTo>
                    <a:pt x="149066" y="874967"/>
                  </a:lnTo>
                  <a:lnTo>
                    <a:pt x="95155" y="928973"/>
                  </a:lnTo>
                  <a:lnTo>
                    <a:pt x="95155" y="821341"/>
                  </a:lnTo>
                  <a:lnTo>
                    <a:pt x="178498" y="738092"/>
                  </a:lnTo>
                  <a:cubicBezTo>
                    <a:pt x="181737" y="740473"/>
                    <a:pt x="185738" y="741807"/>
                    <a:pt x="190024" y="741807"/>
                  </a:cubicBezTo>
                  <a:cubicBezTo>
                    <a:pt x="201263" y="741807"/>
                    <a:pt x="210312" y="732663"/>
                    <a:pt x="210312" y="721423"/>
                  </a:cubicBezTo>
                  <a:cubicBezTo>
                    <a:pt x="210312" y="710279"/>
                    <a:pt x="201263" y="701135"/>
                    <a:pt x="190024" y="701135"/>
                  </a:cubicBezTo>
                  <a:cubicBezTo>
                    <a:pt x="178784" y="701135"/>
                    <a:pt x="169736" y="710279"/>
                    <a:pt x="169736" y="721423"/>
                  </a:cubicBezTo>
                  <a:cubicBezTo>
                    <a:pt x="169736" y="725805"/>
                    <a:pt x="171069" y="729805"/>
                    <a:pt x="173355" y="733044"/>
                  </a:cubicBezTo>
                  <a:lnTo>
                    <a:pt x="88011" y="818388"/>
                  </a:lnTo>
                  <a:lnTo>
                    <a:pt x="88011" y="1165384"/>
                  </a:lnTo>
                  <a:lnTo>
                    <a:pt x="151352" y="1228820"/>
                  </a:lnTo>
                  <a:lnTo>
                    <a:pt x="151352" y="1521905"/>
                  </a:lnTo>
                  <a:cubicBezTo>
                    <a:pt x="141732" y="1523524"/>
                    <a:pt x="134493" y="1531906"/>
                    <a:pt x="134493" y="1541907"/>
                  </a:cubicBezTo>
                  <a:cubicBezTo>
                    <a:pt x="134493" y="1553147"/>
                    <a:pt x="143542" y="1562195"/>
                    <a:pt x="154781" y="1562195"/>
                  </a:cubicBezTo>
                  <a:cubicBezTo>
                    <a:pt x="166021" y="1562195"/>
                    <a:pt x="175070" y="1553147"/>
                    <a:pt x="175070" y="1541907"/>
                  </a:cubicBezTo>
                  <a:cubicBezTo>
                    <a:pt x="175070" y="1532001"/>
                    <a:pt x="167926" y="1523714"/>
                    <a:pt x="158496" y="1521905"/>
                  </a:cubicBezTo>
                  <a:close/>
                  <a:moveTo>
                    <a:pt x="316039" y="661511"/>
                  </a:moveTo>
                  <a:cubicBezTo>
                    <a:pt x="316039" y="654177"/>
                    <a:pt x="321945" y="648272"/>
                    <a:pt x="329184" y="648272"/>
                  </a:cubicBezTo>
                  <a:cubicBezTo>
                    <a:pt x="336518" y="648272"/>
                    <a:pt x="342424" y="654177"/>
                    <a:pt x="342424" y="661511"/>
                  </a:cubicBezTo>
                  <a:cubicBezTo>
                    <a:pt x="342424" y="668750"/>
                    <a:pt x="336518" y="674656"/>
                    <a:pt x="329184" y="674656"/>
                  </a:cubicBezTo>
                  <a:cubicBezTo>
                    <a:pt x="326898" y="674656"/>
                    <a:pt x="324707" y="674084"/>
                    <a:pt x="322802" y="672941"/>
                  </a:cubicBezTo>
                  <a:cubicBezTo>
                    <a:pt x="320707" y="671798"/>
                    <a:pt x="318897" y="669988"/>
                    <a:pt x="317754" y="667893"/>
                  </a:cubicBezTo>
                  <a:cubicBezTo>
                    <a:pt x="316611" y="665988"/>
                    <a:pt x="316039" y="663797"/>
                    <a:pt x="316039" y="661511"/>
                  </a:cubicBezTo>
                  <a:close/>
                  <a:moveTo>
                    <a:pt x="33433" y="1500092"/>
                  </a:moveTo>
                  <a:cubicBezTo>
                    <a:pt x="33433" y="1507331"/>
                    <a:pt x="27527" y="1513237"/>
                    <a:pt x="20288" y="1513237"/>
                  </a:cubicBezTo>
                  <a:cubicBezTo>
                    <a:pt x="13049" y="1513237"/>
                    <a:pt x="7144" y="1507331"/>
                    <a:pt x="7144" y="1500092"/>
                  </a:cubicBezTo>
                  <a:cubicBezTo>
                    <a:pt x="7144" y="1493996"/>
                    <a:pt x="11144" y="1488948"/>
                    <a:pt x="16669" y="1487424"/>
                  </a:cubicBezTo>
                  <a:cubicBezTo>
                    <a:pt x="17812" y="1487043"/>
                    <a:pt x="19050" y="1486853"/>
                    <a:pt x="20288" y="1486853"/>
                  </a:cubicBezTo>
                  <a:cubicBezTo>
                    <a:pt x="21527" y="1486853"/>
                    <a:pt x="22670" y="1487043"/>
                    <a:pt x="23813" y="1487424"/>
                  </a:cubicBezTo>
                  <a:cubicBezTo>
                    <a:pt x="29337" y="1488853"/>
                    <a:pt x="33433" y="1493996"/>
                    <a:pt x="33433" y="1500092"/>
                  </a:cubicBezTo>
                  <a:close/>
                  <a:moveTo>
                    <a:pt x="176879" y="721423"/>
                  </a:moveTo>
                  <a:cubicBezTo>
                    <a:pt x="176879" y="714184"/>
                    <a:pt x="182785" y="708279"/>
                    <a:pt x="190024" y="708279"/>
                  </a:cubicBezTo>
                  <a:cubicBezTo>
                    <a:pt x="197263" y="708279"/>
                    <a:pt x="203168" y="714184"/>
                    <a:pt x="203168" y="721423"/>
                  </a:cubicBezTo>
                  <a:cubicBezTo>
                    <a:pt x="203168" y="728758"/>
                    <a:pt x="197263" y="734663"/>
                    <a:pt x="190024" y="734663"/>
                  </a:cubicBezTo>
                  <a:cubicBezTo>
                    <a:pt x="187738" y="734663"/>
                    <a:pt x="185547" y="734092"/>
                    <a:pt x="183642" y="732949"/>
                  </a:cubicBezTo>
                  <a:cubicBezTo>
                    <a:pt x="181546" y="731806"/>
                    <a:pt x="179737" y="730091"/>
                    <a:pt x="178594" y="727901"/>
                  </a:cubicBezTo>
                  <a:cubicBezTo>
                    <a:pt x="177451" y="725996"/>
                    <a:pt x="176879" y="723805"/>
                    <a:pt x="176879" y="721423"/>
                  </a:cubicBezTo>
                  <a:close/>
                  <a:moveTo>
                    <a:pt x="154781" y="1555052"/>
                  </a:moveTo>
                  <a:cubicBezTo>
                    <a:pt x="147542" y="1555052"/>
                    <a:pt x="141637" y="1549146"/>
                    <a:pt x="141637" y="1541907"/>
                  </a:cubicBezTo>
                  <a:cubicBezTo>
                    <a:pt x="141637" y="1535811"/>
                    <a:pt x="145733" y="1530763"/>
                    <a:pt x="151352" y="1529239"/>
                  </a:cubicBezTo>
                  <a:cubicBezTo>
                    <a:pt x="152495" y="1528953"/>
                    <a:pt x="153638" y="1528763"/>
                    <a:pt x="154781" y="1528763"/>
                  </a:cubicBezTo>
                  <a:cubicBezTo>
                    <a:pt x="156115" y="1528763"/>
                    <a:pt x="157353" y="1528953"/>
                    <a:pt x="158496" y="1529334"/>
                  </a:cubicBezTo>
                  <a:cubicBezTo>
                    <a:pt x="163925" y="1530953"/>
                    <a:pt x="167926" y="1536002"/>
                    <a:pt x="167926" y="1541907"/>
                  </a:cubicBezTo>
                  <a:cubicBezTo>
                    <a:pt x="167926" y="1549146"/>
                    <a:pt x="162020" y="1555052"/>
                    <a:pt x="154781" y="15550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5" name="Google Shape;2195;p43"/>
            <p:cNvSpPr/>
            <p:nvPr/>
          </p:nvSpPr>
          <p:spPr>
            <a:xfrm>
              <a:off x="7666005" y="3837621"/>
              <a:ext cx="75628" cy="444531"/>
            </a:xfrm>
            <a:custGeom>
              <a:avLst/>
              <a:gdLst/>
              <a:ahLst/>
              <a:cxnLst/>
              <a:rect l="l" t="t" r="r" b="b"/>
              <a:pathLst>
                <a:path w="75628" h="444531" extrusionOk="0">
                  <a:moveTo>
                    <a:pt x="58865" y="404146"/>
                  </a:moveTo>
                  <a:lnTo>
                    <a:pt x="58865" y="53816"/>
                  </a:lnTo>
                  <a:lnTo>
                    <a:pt x="30861" y="25813"/>
                  </a:lnTo>
                  <a:cubicBezTo>
                    <a:pt x="32576" y="23241"/>
                    <a:pt x="33528" y="20098"/>
                    <a:pt x="33528" y="16764"/>
                  </a:cubicBezTo>
                  <a:cubicBezTo>
                    <a:pt x="33528" y="7525"/>
                    <a:pt x="26003" y="0"/>
                    <a:pt x="16764" y="0"/>
                  </a:cubicBezTo>
                  <a:cubicBezTo>
                    <a:pt x="7525" y="0"/>
                    <a:pt x="0" y="7525"/>
                    <a:pt x="0" y="16764"/>
                  </a:cubicBezTo>
                  <a:cubicBezTo>
                    <a:pt x="0" y="26003"/>
                    <a:pt x="7525" y="33528"/>
                    <a:pt x="16764" y="33528"/>
                  </a:cubicBezTo>
                  <a:cubicBezTo>
                    <a:pt x="20098" y="33528"/>
                    <a:pt x="23146" y="32480"/>
                    <a:pt x="25813" y="30861"/>
                  </a:cubicBezTo>
                  <a:lnTo>
                    <a:pt x="25813" y="30861"/>
                  </a:lnTo>
                  <a:lnTo>
                    <a:pt x="51721" y="56769"/>
                  </a:lnTo>
                  <a:lnTo>
                    <a:pt x="51721" y="404146"/>
                  </a:lnTo>
                  <a:cubicBezTo>
                    <a:pt x="42196" y="405860"/>
                    <a:pt x="34957" y="414242"/>
                    <a:pt x="34957" y="424148"/>
                  </a:cubicBezTo>
                  <a:cubicBezTo>
                    <a:pt x="34957" y="435388"/>
                    <a:pt x="44101" y="444532"/>
                    <a:pt x="55341" y="444532"/>
                  </a:cubicBezTo>
                  <a:cubicBezTo>
                    <a:pt x="66485" y="444532"/>
                    <a:pt x="75629" y="435388"/>
                    <a:pt x="75629" y="424148"/>
                  </a:cubicBezTo>
                  <a:cubicBezTo>
                    <a:pt x="75629" y="414242"/>
                    <a:pt x="68294" y="405860"/>
                    <a:pt x="58865" y="404146"/>
                  </a:cubicBezTo>
                  <a:close/>
                  <a:moveTo>
                    <a:pt x="55341" y="437388"/>
                  </a:moveTo>
                  <a:cubicBezTo>
                    <a:pt x="48006" y="437388"/>
                    <a:pt x="42101" y="431483"/>
                    <a:pt x="42101" y="424148"/>
                  </a:cubicBezTo>
                  <a:cubicBezTo>
                    <a:pt x="42101" y="418147"/>
                    <a:pt x="46101" y="413099"/>
                    <a:pt x="51721" y="411575"/>
                  </a:cubicBezTo>
                  <a:cubicBezTo>
                    <a:pt x="52864" y="411194"/>
                    <a:pt x="54102" y="411004"/>
                    <a:pt x="55341" y="411004"/>
                  </a:cubicBezTo>
                  <a:cubicBezTo>
                    <a:pt x="56579" y="411004"/>
                    <a:pt x="57722" y="411194"/>
                    <a:pt x="58865" y="411575"/>
                  </a:cubicBezTo>
                  <a:cubicBezTo>
                    <a:pt x="64389" y="413004"/>
                    <a:pt x="68485" y="418147"/>
                    <a:pt x="68485" y="424148"/>
                  </a:cubicBezTo>
                  <a:cubicBezTo>
                    <a:pt x="68485" y="431483"/>
                    <a:pt x="62579" y="437388"/>
                    <a:pt x="55341" y="4373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6" name="Google Shape;2196;p43"/>
            <p:cNvSpPr/>
            <p:nvPr/>
          </p:nvSpPr>
          <p:spPr>
            <a:xfrm>
              <a:off x="7350442" y="3539870"/>
              <a:ext cx="240982" cy="701039"/>
            </a:xfrm>
            <a:custGeom>
              <a:avLst/>
              <a:gdLst/>
              <a:ahLst/>
              <a:cxnLst/>
              <a:rect l="l" t="t" r="r" b="b"/>
              <a:pathLst>
                <a:path w="240982" h="701039" extrusionOk="0">
                  <a:moveTo>
                    <a:pt x="227838" y="667893"/>
                  </a:moveTo>
                  <a:lnTo>
                    <a:pt x="227838" y="410146"/>
                  </a:lnTo>
                  <a:lnTo>
                    <a:pt x="160210" y="342519"/>
                  </a:lnTo>
                  <a:lnTo>
                    <a:pt x="160210" y="214503"/>
                  </a:lnTo>
                  <a:cubicBezTo>
                    <a:pt x="169545" y="212693"/>
                    <a:pt x="176689" y="204407"/>
                    <a:pt x="176689" y="194596"/>
                  </a:cubicBezTo>
                  <a:cubicBezTo>
                    <a:pt x="176689" y="183356"/>
                    <a:pt x="167545" y="174308"/>
                    <a:pt x="156400" y="174308"/>
                  </a:cubicBezTo>
                  <a:cubicBezTo>
                    <a:pt x="145161" y="174308"/>
                    <a:pt x="136017" y="183356"/>
                    <a:pt x="136017" y="194596"/>
                  </a:cubicBezTo>
                  <a:cubicBezTo>
                    <a:pt x="136017" y="204597"/>
                    <a:pt x="143446" y="212979"/>
                    <a:pt x="153067" y="214598"/>
                  </a:cubicBezTo>
                  <a:lnTo>
                    <a:pt x="153067" y="345472"/>
                  </a:lnTo>
                  <a:lnTo>
                    <a:pt x="220694" y="413099"/>
                  </a:lnTo>
                  <a:lnTo>
                    <a:pt x="220694" y="493681"/>
                  </a:lnTo>
                  <a:lnTo>
                    <a:pt x="103441" y="376428"/>
                  </a:lnTo>
                  <a:lnTo>
                    <a:pt x="103441" y="216122"/>
                  </a:lnTo>
                  <a:lnTo>
                    <a:pt x="23813" y="136493"/>
                  </a:lnTo>
                  <a:lnTo>
                    <a:pt x="23813" y="40291"/>
                  </a:lnTo>
                  <a:cubicBezTo>
                    <a:pt x="33242" y="38576"/>
                    <a:pt x="40576" y="30290"/>
                    <a:pt x="40576" y="20288"/>
                  </a:cubicBezTo>
                  <a:cubicBezTo>
                    <a:pt x="40576" y="9144"/>
                    <a:pt x="31432" y="0"/>
                    <a:pt x="20288" y="0"/>
                  </a:cubicBezTo>
                  <a:cubicBezTo>
                    <a:pt x="9049" y="0"/>
                    <a:pt x="0" y="9144"/>
                    <a:pt x="0" y="20288"/>
                  </a:cubicBezTo>
                  <a:cubicBezTo>
                    <a:pt x="0" y="30290"/>
                    <a:pt x="7144" y="38576"/>
                    <a:pt x="16669" y="40291"/>
                  </a:cubicBezTo>
                  <a:lnTo>
                    <a:pt x="16669" y="139446"/>
                  </a:lnTo>
                  <a:lnTo>
                    <a:pt x="96298" y="219075"/>
                  </a:lnTo>
                  <a:lnTo>
                    <a:pt x="96298" y="379381"/>
                  </a:lnTo>
                  <a:lnTo>
                    <a:pt x="220694" y="503777"/>
                  </a:lnTo>
                  <a:lnTo>
                    <a:pt x="220694" y="667893"/>
                  </a:lnTo>
                  <a:cubicBezTo>
                    <a:pt x="213169" y="669512"/>
                    <a:pt x="207454" y="676180"/>
                    <a:pt x="207454" y="684276"/>
                  </a:cubicBezTo>
                  <a:cubicBezTo>
                    <a:pt x="207454" y="693515"/>
                    <a:pt x="214979" y="701040"/>
                    <a:pt x="224218" y="701040"/>
                  </a:cubicBezTo>
                  <a:cubicBezTo>
                    <a:pt x="233458" y="701040"/>
                    <a:pt x="240982" y="693515"/>
                    <a:pt x="240982" y="684276"/>
                  </a:cubicBezTo>
                  <a:cubicBezTo>
                    <a:pt x="240887" y="676275"/>
                    <a:pt x="235267" y="669608"/>
                    <a:pt x="227838" y="667893"/>
                  </a:cubicBezTo>
                  <a:close/>
                  <a:moveTo>
                    <a:pt x="143161" y="194596"/>
                  </a:moveTo>
                  <a:cubicBezTo>
                    <a:pt x="143161" y="187357"/>
                    <a:pt x="149066" y="181451"/>
                    <a:pt x="156400" y="181451"/>
                  </a:cubicBezTo>
                  <a:cubicBezTo>
                    <a:pt x="163639" y="181451"/>
                    <a:pt x="169545" y="187357"/>
                    <a:pt x="169545" y="194596"/>
                  </a:cubicBezTo>
                  <a:cubicBezTo>
                    <a:pt x="169545" y="200501"/>
                    <a:pt x="165640" y="205550"/>
                    <a:pt x="160210" y="207074"/>
                  </a:cubicBezTo>
                  <a:cubicBezTo>
                    <a:pt x="158972" y="207550"/>
                    <a:pt x="157734" y="207740"/>
                    <a:pt x="156400" y="207740"/>
                  </a:cubicBezTo>
                  <a:cubicBezTo>
                    <a:pt x="155257" y="207740"/>
                    <a:pt x="154114" y="207550"/>
                    <a:pt x="153067" y="207264"/>
                  </a:cubicBezTo>
                  <a:cubicBezTo>
                    <a:pt x="147352" y="205835"/>
                    <a:pt x="143161" y="200692"/>
                    <a:pt x="143161" y="194596"/>
                  </a:cubicBezTo>
                  <a:close/>
                  <a:moveTo>
                    <a:pt x="7144" y="20288"/>
                  </a:moveTo>
                  <a:cubicBezTo>
                    <a:pt x="7144" y="13049"/>
                    <a:pt x="13049" y="7144"/>
                    <a:pt x="20288" y="7144"/>
                  </a:cubicBezTo>
                  <a:cubicBezTo>
                    <a:pt x="27527" y="7144"/>
                    <a:pt x="33433" y="13049"/>
                    <a:pt x="33433" y="20288"/>
                  </a:cubicBezTo>
                  <a:cubicBezTo>
                    <a:pt x="33433" y="26289"/>
                    <a:pt x="29337" y="31433"/>
                    <a:pt x="23813" y="32861"/>
                  </a:cubicBezTo>
                  <a:cubicBezTo>
                    <a:pt x="22669" y="33242"/>
                    <a:pt x="21526" y="33433"/>
                    <a:pt x="20288" y="33433"/>
                  </a:cubicBezTo>
                  <a:cubicBezTo>
                    <a:pt x="19050" y="33433"/>
                    <a:pt x="17812" y="33242"/>
                    <a:pt x="16669" y="32861"/>
                  </a:cubicBezTo>
                  <a:cubicBezTo>
                    <a:pt x="11144" y="31337"/>
                    <a:pt x="7144" y="26289"/>
                    <a:pt x="7144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7" name="Google Shape;2197;p43"/>
            <p:cNvSpPr/>
            <p:nvPr/>
          </p:nvSpPr>
          <p:spPr>
            <a:xfrm>
              <a:off x="7557897" y="2823590"/>
              <a:ext cx="322706" cy="857440"/>
            </a:xfrm>
            <a:custGeom>
              <a:avLst/>
              <a:gdLst/>
              <a:ahLst/>
              <a:cxnLst/>
              <a:rect l="l" t="t" r="r" b="b"/>
              <a:pathLst>
                <a:path w="322706" h="857440" extrusionOk="0">
                  <a:moveTo>
                    <a:pt x="20098" y="824293"/>
                  </a:moveTo>
                  <a:lnTo>
                    <a:pt x="20098" y="561213"/>
                  </a:lnTo>
                  <a:lnTo>
                    <a:pt x="309563" y="271748"/>
                  </a:lnTo>
                  <a:lnTo>
                    <a:pt x="309563" y="33147"/>
                  </a:lnTo>
                  <a:cubicBezTo>
                    <a:pt x="317087" y="31528"/>
                    <a:pt x="322707" y="24860"/>
                    <a:pt x="322707" y="16764"/>
                  </a:cubicBezTo>
                  <a:cubicBezTo>
                    <a:pt x="322707" y="7525"/>
                    <a:pt x="315182" y="0"/>
                    <a:pt x="305943" y="0"/>
                  </a:cubicBezTo>
                  <a:cubicBezTo>
                    <a:pt x="296704" y="0"/>
                    <a:pt x="289179" y="7525"/>
                    <a:pt x="289179" y="16764"/>
                  </a:cubicBezTo>
                  <a:cubicBezTo>
                    <a:pt x="289179" y="24765"/>
                    <a:pt x="294799" y="31432"/>
                    <a:pt x="302323" y="33147"/>
                  </a:cubicBezTo>
                  <a:lnTo>
                    <a:pt x="302323" y="268796"/>
                  </a:lnTo>
                  <a:lnTo>
                    <a:pt x="12859" y="558260"/>
                  </a:lnTo>
                  <a:lnTo>
                    <a:pt x="12859" y="824389"/>
                  </a:lnTo>
                  <a:cubicBezTo>
                    <a:pt x="5524" y="826103"/>
                    <a:pt x="0" y="832771"/>
                    <a:pt x="0" y="840676"/>
                  </a:cubicBezTo>
                  <a:cubicBezTo>
                    <a:pt x="0" y="849916"/>
                    <a:pt x="7525" y="857441"/>
                    <a:pt x="16764" y="857441"/>
                  </a:cubicBezTo>
                  <a:cubicBezTo>
                    <a:pt x="26003" y="857441"/>
                    <a:pt x="33528" y="849916"/>
                    <a:pt x="33528" y="840676"/>
                  </a:cubicBezTo>
                  <a:cubicBezTo>
                    <a:pt x="33528" y="832580"/>
                    <a:pt x="27718" y="825818"/>
                    <a:pt x="20098" y="8242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98" name="Google Shape;2198;p43"/>
          <p:cNvGrpSpPr/>
          <p:nvPr/>
        </p:nvGrpSpPr>
        <p:grpSpPr>
          <a:xfrm rot="16200000" flipH="1">
            <a:off x="839469" y="-868427"/>
            <a:ext cx="1646736" cy="3557307"/>
            <a:chOff x="7350442" y="2608992"/>
            <a:chExt cx="777239" cy="1673160"/>
          </a:xfrm>
        </p:grpSpPr>
        <p:sp>
          <p:nvSpPr>
            <p:cNvPr id="2199" name="Google Shape;2199;p43"/>
            <p:cNvSpPr/>
            <p:nvPr/>
          </p:nvSpPr>
          <p:spPr>
            <a:xfrm>
              <a:off x="7486745" y="2608992"/>
              <a:ext cx="300894" cy="898874"/>
            </a:xfrm>
            <a:custGeom>
              <a:avLst/>
              <a:gdLst/>
              <a:ahLst/>
              <a:cxnLst/>
              <a:rect l="l" t="t" r="r" b="b"/>
              <a:pathLst>
                <a:path w="300894" h="898874" extrusionOk="0">
                  <a:moveTo>
                    <a:pt x="16764" y="858488"/>
                  </a:moveTo>
                  <a:cubicBezTo>
                    <a:pt x="7334" y="860203"/>
                    <a:pt x="0" y="868585"/>
                    <a:pt x="0" y="878491"/>
                  </a:cubicBezTo>
                  <a:cubicBezTo>
                    <a:pt x="0" y="889730"/>
                    <a:pt x="9144" y="898874"/>
                    <a:pt x="20288" y="898874"/>
                  </a:cubicBezTo>
                  <a:cubicBezTo>
                    <a:pt x="31528" y="898874"/>
                    <a:pt x="40672" y="889730"/>
                    <a:pt x="40672" y="878491"/>
                  </a:cubicBezTo>
                  <a:cubicBezTo>
                    <a:pt x="40672" y="868585"/>
                    <a:pt x="33433" y="860203"/>
                    <a:pt x="23908" y="858488"/>
                  </a:cubicBezTo>
                  <a:lnTo>
                    <a:pt x="23908" y="733997"/>
                  </a:lnTo>
                  <a:lnTo>
                    <a:pt x="300895" y="457009"/>
                  </a:lnTo>
                  <a:lnTo>
                    <a:pt x="300895" y="0"/>
                  </a:lnTo>
                  <a:lnTo>
                    <a:pt x="293751" y="0"/>
                  </a:lnTo>
                  <a:lnTo>
                    <a:pt x="293751" y="454057"/>
                  </a:lnTo>
                  <a:lnTo>
                    <a:pt x="16764" y="731044"/>
                  </a:lnTo>
                  <a:lnTo>
                    <a:pt x="16764" y="858488"/>
                  </a:lnTo>
                  <a:close/>
                  <a:moveTo>
                    <a:pt x="33528" y="878491"/>
                  </a:moveTo>
                  <a:cubicBezTo>
                    <a:pt x="33528" y="885825"/>
                    <a:pt x="27622" y="891730"/>
                    <a:pt x="20288" y="891730"/>
                  </a:cubicBezTo>
                  <a:cubicBezTo>
                    <a:pt x="13049" y="891730"/>
                    <a:pt x="7144" y="885825"/>
                    <a:pt x="7144" y="878491"/>
                  </a:cubicBezTo>
                  <a:cubicBezTo>
                    <a:pt x="7144" y="872490"/>
                    <a:pt x="11239" y="867347"/>
                    <a:pt x="16764" y="865918"/>
                  </a:cubicBezTo>
                  <a:cubicBezTo>
                    <a:pt x="17907" y="865537"/>
                    <a:pt x="19050" y="865346"/>
                    <a:pt x="20288" y="865346"/>
                  </a:cubicBezTo>
                  <a:cubicBezTo>
                    <a:pt x="21526" y="865346"/>
                    <a:pt x="22765" y="865537"/>
                    <a:pt x="23908" y="865918"/>
                  </a:cubicBezTo>
                  <a:cubicBezTo>
                    <a:pt x="29527" y="867442"/>
                    <a:pt x="33528" y="872490"/>
                    <a:pt x="33528" y="8784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0" name="Google Shape;2200;p43"/>
            <p:cNvSpPr/>
            <p:nvPr/>
          </p:nvSpPr>
          <p:spPr>
            <a:xfrm>
              <a:off x="7430357" y="3185731"/>
              <a:ext cx="149161" cy="440054"/>
            </a:xfrm>
            <a:custGeom>
              <a:avLst/>
              <a:gdLst/>
              <a:ahLst/>
              <a:cxnLst/>
              <a:rect l="l" t="t" r="r" b="b"/>
              <a:pathLst>
                <a:path w="149161" h="440054" extrusionOk="0">
                  <a:moveTo>
                    <a:pt x="123349" y="30861"/>
                  </a:moveTo>
                  <a:cubicBezTo>
                    <a:pt x="125921" y="32575"/>
                    <a:pt x="129064" y="33528"/>
                    <a:pt x="132397" y="33528"/>
                  </a:cubicBezTo>
                  <a:cubicBezTo>
                    <a:pt x="141637" y="33528"/>
                    <a:pt x="149162" y="26003"/>
                    <a:pt x="149162" y="16764"/>
                  </a:cubicBezTo>
                  <a:cubicBezTo>
                    <a:pt x="149162" y="7525"/>
                    <a:pt x="141637" y="0"/>
                    <a:pt x="132397" y="0"/>
                  </a:cubicBezTo>
                  <a:cubicBezTo>
                    <a:pt x="123158" y="0"/>
                    <a:pt x="115634" y="7525"/>
                    <a:pt x="115634" y="16764"/>
                  </a:cubicBezTo>
                  <a:cubicBezTo>
                    <a:pt x="115634" y="20098"/>
                    <a:pt x="116586" y="23146"/>
                    <a:pt x="118301" y="25813"/>
                  </a:cubicBezTo>
                  <a:lnTo>
                    <a:pt x="16764" y="127349"/>
                  </a:lnTo>
                  <a:lnTo>
                    <a:pt x="16764" y="399669"/>
                  </a:lnTo>
                  <a:cubicBezTo>
                    <a:pt x="7334" y="401384"/>
                    <a:pt x="0" y="409765"/>
                    <a:pt x="0" y="419671"/>
                  </a:cubicBezTo>
                  <a:cubicBezTo>
                    <a:pt x="0" y="430911"/>
                    <a:pt x="9144" y="440055"/>
                    <a:pt x="20288" y="440055"/>
                  </a:cubicBezTo>
                  <a:cubicBezTo>
                    <a:pt x="31528" y="440055"/>
                    <a:pt x="40672" y="430911"/>
                    <a:pt x="40672" y="419671"/>
                  </a:cubicBezTo>
                  <a:cubicBezTo>
                    <a:pt x="40672" y="409765"/>
                    <a:pt x="33433" y="401384"/>
                    <a:pt x="23908" y="399669"/>
                  </a:cubicBezTo>
                  <a:lnTo>
                    <a:pt x="23908" y="130302"/>
                  </a:lnTo>
                  <a:lnTo>
                    <a:pt x="123349" y="30861"/>
                  </a:lnTo>
                  <a:close/>
                  <a:moveTo>
                    <a:pt x="33623" y="419671"/>
                  </a:moveTo>
                  <a:cubicBezTo>
                    <a:pt x="33623" y="427006"/>
                    <a:pt x="27718" y="432911"/>
                    <a:pt x="20384" y="432911"/>
                  </a:cubicBezTo>
                  <a:cubicBezTo>
                    <a:pt x="13145" y="432911"/>
                    <a:pt x="7239" y="427006"/>
                    <a:pt x="7239" y="419671"/>
                  </a:cubicBezTo>
                  <a:cubicBezTo>
                    <a:pt x="7239" y="413671"/>
                    <a:pt x="11335" y="408527"/>
                    <a:pt x="16859" y="407098"/>
                  </a:cubicBezTo>
                  <a:cubicBezTo>
                    <a:pt x="18002" y="406717"/>
                    <a:pt x="19145" y="406527"/>
                    <a:pt x="20384" y="406527"/>
                  </a:cubicBezTo>
                  <a:cubicBezTo>
                    <a:pt x="21622" y="406527"/>
                    <a:pt x="22860" y="406717"/>
                    <a:pt x="24003" y="407098"/>
                  </a:cubicBezTo>
                  <a:cubicBezTo>
                    <a:pt x="29623" y="408622"/>
                    <a:pt x="33623" y="413671"/>
                    <a:pt x="33623" y="4196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1" name="Google Shape;2201;p43"/>
            <p:cNvSpPr/>
            <p:nvPr/>
          </p:nvSpPr>
          <p:spPr>
            <a:xfrm>
              <a:off x="7350442" y="2713767"/>
              <a:ext cx="389000" cy="777335"/>
            </a:xfrm>
            <a:custGeom>
              <a:avLst/>
              <a:gdLst/>
              <a:ahLst/>
              <a:cxnLst/>
              <a:rect l="l" t="t" r="r" b="b"/>
              <a:pathLst>
                <a:path w="389000" h="777335" extrusionOk="0">
                  <a:moveTo>
                    <a:pt x="297466" y="400812"/>
                  </a:moveTo>
                  <a:lnTo>
                    <a:pt x="188976" y="400812"/>
                  </a:lnTo>
                  <a:lnTo>
                    <a:pt x="16669" y="573024"/>
                  </a:lnTo>
                  <a:lnTo>
                    <a:pt x="16669" y="736949"/>
                  </a:lnTo>
                  <a:cubicBezTo>
                    <a:pt x="7144" y="738664"/>
                    <a:pt x="0" y="747046"/>
                    <a:pt x="0" y="757047"/>
                  </a:cubicBezTo>
                  <a:cubicBezTo>
                    <a:pt x="0" y="768191"/>
                    <a:pt x="9049" y="777335"/>
                    <a:pt x="20288" y="777335"/>
                  </a:cubicBezTo>
                  <a:cubicBezTo>
                    <a:pt x="31432" y="777335"/>
                    <a:pt x="40576" y="768191"/>
                    <a:pt x="40576" y="757047"/>
                  </a:cubicBezTo>
                  <a:cubicBezTo>
                    <a:pt x="40576" y="747046"/>
                    <a:pt x="33242" y="738664"/>
                    <a:pt x="23813" y="736949"/>
                  </a:cubicBezTo>
                  <a:lnTo>
                    <a:pt x="23813" y="575977"/>
                  </a:lnTo>
                  <a:lnTo>
                    <a:pt x="191929" y="407956"/>
                  </a:lnTo>
                  <a:lnTo>
                    <a:pt x="300418" y="407956"/>
                  </a:lnTo>
                  <a:lnTo>
                    <a:pt x="372237" y="336042"/>
                  </a:lnTo>
                  <a:lnTo>
                    <a:pt x="372237" y="40291"/>
                  </a:lnTo>
                  <a:cubicBezTo>
                    <a:pt x="381667" y="38576"/>
                    <a:pt x="389001" y="30289"/>
                    <a:pt x="389001" y="20288"/>
                  </a:cubicBezTo>
                  <a:cubicBezTo>
                    <a:pt x="389001" y="9049"/>
                    <a:pt x="379857" y="0"/>
                    <a:pt x="368713" y="0"/>
                  </a:cubicBezTo>
                  <a:cubicBezTo>
                    <a:pt x="357473" y="0"/>
                    <a:pt x="348329" y="9049"/>
                    <a:pt x="348329" y="20288"/>
                  </a:cubicBezTo>
                  <a:cubicBezTo>
                    <a:pt x="348329" y="30289"/>
                    <a:pt x="355568" y="38576"/>
                    <a:pt x="365093" y="40291"/>
                  </a:cubicBezTo>
                  <a:lnTo>
                    <a:pt x="365093" y="333089"/>
                  </a:lnTo>
                  <a:lnTo>
                    <a:pt x="297466" y="400812"/>
                  </a:lnTo>
                  <a:close/>
                  <a:moveTo>
                    <a:pt x="33433" y="757047"/>
                  </a:moveTo>
                  <a:cubicBezTo>
                    <a:pt x="33433" y="764286"/>
                    <a:pt x="27527" y="770192"/>
                    <a:pt x="20288" y="770192"/>
                  </a:cubicBezTo>
                  <a:cubicBezTo>
                    <a:pt x="13049" y="770192"/>
                    <a:pt x="7144" y="764286"/>
                    <a:pt x="7144" y="757047"/>
                  </a:cubicBezTo>
                  <a:cubicBezTo>
                    <a:pt x="7144" y="750951"/>
                    <a:pt x="11144" y="745903"/>
                    <a:pt x="16669" y="744379"/>
                  </a:cubicBezTo>
                  <a:cubicBezTo>
                    <a:pt x="17812" y="743998"/>
                    <a:pt x="19050" y="743807"/>
                    <a:pt x="20288" y="743807"/>
                  </a:cubicBezTo>
                  <a:cubicBezTo>
                    <a:pt x="21526" y="743807"/>
                    <a:pt x="22669" y="743998"/>
                    <a:pt x="23813" y="744379"/>
                  </a:cubicBezTo>
                  <a:cubicBezTo>
                    <a:pt x="29337" y="745808"/>
                    <a:pt x="33433" y="750951"/>
                    <a:pt x="33433" y="757047"/>
                  </a:cubicBezTo>
                  <a:close/>
                  <a:moveTo>
                    <a:pt x="355473" y="20288"/>
                  </a:moveTo>
                  <a:cubicBezTo>
                    <a:pt x="355473" y="13049"/>
                    <a:pt x="361379" y="7144"/>
                    <a:pt x="368713" y="7144"/>
                  </a:cubicBezTo>
                  <a:cubicBezTo>
                    <a:pt x="375952" y="7144"/>
                    <a:pt x="381857" y="13049"/>
                    <a:pt x="381857" y="20288"/>
                  </a:cubicBezTo>
                  <a:cubicBezTo>
                    <a:pt x="381857" y="26289"/>
                    <a:pt x="377761" y="31432"/>
                    <a:pt x="372237" y="32861"/>
                  </a:cubicBezTo>
                  <a:cubicBezTo>
                    <a:pt x="371094" y="33242"/>
                    <a:pt x="369951" y="33433"/>
                    <a:pt x="368713" y="33433"/>
                  </a:cubicBezTo>
                  <a:cubicBezTo>
                    <a:pt x="367474" y="33433"/>
                    <a:pt x="366236" y="33242"/>
                    <a:pt x="365093" y="32861"/>
                  </a:cubicBezTo>
                  <a:cubicBezTo>
                    <a:pt x="359473" y="31337"/>
                    <a:pt x="355473" y="26289"/>
                    <a:pt x="355473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2" name="Google Shape;2202;p43"/>
            <p:cNvSpPr/>
            <p:nvPr/>
          </p:nvSpPr>
          <p:spPr>
            <a:xfrm>
              <a:off x="7860696" y="2608992"/>
              <a:ext cx="266985" cy="1341405"/>
            </a:xfrm>
            <a:custGeom>
              <a:avLst/>
              <a:gdLst/>
              <a:ahLst/>
              <a:cxnLst/>
              <a:rect l="l" t="t" r="r" b="b"/>
              <a:pathLst>
                <a:path w="266985" h="1341405" extrusionOk="0">
                  <a:moveTo>
                    <a:pt x="266986" y="744569"/>
                  </a:moveTo>
                  <a:lnTo>
                    <a:pt x="266986" y="0"/>
                  </a:lnTo>
                  <a:lnTo>
                    <a:pt x="259842" y="0"/>
                  </a:lnTo>
                  <a:lnTo>
                    <a:pt x="259842" y="741617"/>
                  </a:lnTo>
                  <a:lnTo>
                    <a:pt x="13145" y="988314"/>
                  </a:lnTo>
                  <a:lnTo>
                    <a:pt x="13145" y="1308259"/>
                  </a:lnTo>
                  <a:cubicBezTo>
                    <a:pt x="5620" y="1309878"/>
                    <a:pt x="0" y="1316546"/>
                    <a:pt x="0" y="1324642"/>
                  </a:cubicBezTo>
                  <a:cubicBezTo>
                    <a:pt x="0" y="1333881"/>
                    <a:pt x="7525" y="1341406"/>
                    <a:pt x="16764" y="1341406"/>
                  </a:cubicBezTo>
                  <a:cubicBezTo>
                    <a:pt x="26003" y="1341406"/>
                    <a:pt x="33528" y="1333881"/>
                    <a:pt x="33528" y="1324642"/>
                  </a:cubicBezTo>
                  <a:cubicBezTo>
                    <a:pt x="33528" y="1316641"/>
                    <a:pt x="27908" y="1309973"/>
                    <a:pt x="20384" y="1308259"/>
                  </a:cubicBezTo>
                  <a:lnTo>
                    <a:pt x="20384" y="991267"/>
                  </a:lnTo>
                  <a:lnTo>
                    <a:pt x="266986" y="74456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3" name="Google Shape;2203;p43"/>
            <p:cNvSpPr/>
            <p:nvPr/>
          </p:nvSpPr>
          <p:spPr>
            <a:xfrm>
              <a:off x="7616094" y="2608992"/>
              <a:ext cx="370998" cy="1562195"/>
            </a:xfrm>
            <a:custGeom>
              <a:avLst/>
              <a:gdLst/>
              <a:ahLst/>
              <a:cxnLst/>
              <a:rect l="l" t="t" r="r" b="b"/>
              <a:pathLst>
                <a:path w="370998" h="1562195" extrusionOk="0">
                  <a:moveTo>
                    <a:pt x="158496" y="1521905"/>
                  </a:moveTo>
                  <a:lnTo>
                    <a:pt x="158496" y="1225868"/>
                  </a:lnTo>
                  <a:lnTo>
                    <a:pt x="95155" y="1162431"/>
                  </a:lnTo>
                  <a:lnTo>
                    <a:pt x="95155" y="939070"/>
                  </a:lnTo>
                  <a:lnTo>
                    <a:pt x="156210" y="878014"/>
                  </a:lnTo>
                  <a:lnTo>
                    <a:pt x="156210" y="839534"/>
                  </a:lnTo>
                  <a:lnTo>
                    <a:pt x="317659" y="678085"/>
                  </a:lnTo>
                  <a:cubicBezTo>
                    <a:pt x="320897" y="680466"/>
                    <a:pt x="324898" y="681800"/>
                    <a:pt x="329184" y="681800"/>
                  </a:cubicBezTo>
                  <a:cubicBezTo>
                    <a:pt x="340423" y="681800"/>
                    <a:pt x="349568" y="672655"/>
                    <a:pt x="349568" y="661511"/>
                  </a:cubicBezTo>
                  <a:cubicBezTo>
                    <a:pt x="349568" y="650272"/>
                    <a:pt x="340423" y="641128"/>
                    <a:pt x="329184" y="641128"/>
                  </a:cubicBezTo>
                  <a:cubicBezTo>
                    <a:pt x="318040" y="641128"/>
                    <a:pt x="308896" y="650272"/>
                    <a:pt x="308896" y="661511"/>
                  </a:cubicBezTo>
                  <a:cubicBezTo>
                    <a:pt x="308896" y="665797"/>
                    <a:pt x="310229" y="669798"/>
                    <a:pt x="312611" y="673037"/>
                  </a:cubicBezTo>
                  <a:lnTo>
                    <a:pt x="267843" y="717804"/>
                  </a:lnTo>
                  <a:lnTo>
                    <a:pt x="267843" y="635413"/>
                  </a:lnTo>
                  <a:lnTo>
                    <a:pt x="370999" y="532257"/>
                  </a:lnTo>
                  <a:lnTo>
                    <a:pt x="370999" y="273844"/>
                  </a:lnTo>
                  <a:lnTo>
                    <a:pt x="319183" y="222028"/>
                  </a:lnTo>
                  <a:lnTo>
                    <a:pt x="319183" y="0"/>
                  </a:lnTo>
                  <a:lnTo>
                    <a:pt x="312039" y="0"/>
                  </a:lnTo>
                  <a:lnTo>
                    <a:pt x="312039" y="503777"/>
                  </a:lnTo>
                  <a:lnTo>
                    <a:pt x="16669" y="799147"/>
                  </a:lnTo>
                  <a:lnTo>
                    <a:pt x="16669" y="1479995"/>
                  </a:lnTo>
                  <a:cubicBezTo>
                    <a:pt x="7144" y="1481709"/>
                    <a:pt x="0" y="1490091"/>
                    <a:pt x="0" y="1500092"/>
                  </a:cubicBezTo>
                  <a:cubicBezTo>
                    <a:pt x="0" y="1511237"/>
                    <a:pt x="9049" y="1520381"/>
                    <a:pt x="20288" y="1520381"/>
                  </a:cubicBezTo>
                  <a:cubicBezTo>
                    <a:pt x="31528" y="1520381"/>
                    <a:pt x="40577" y="1511237"/>
                    <a:pt x="40577" y="1500092"/>
                  </a:cubicBezTo>
                  <a:cubicBezTo>
                    <a:pt x="40577" y="1490091"/>
                    <a:pt x="33338" y="1481709"/>
                    <a:pt x="23813" y="1479995"/>
                  </a:cubicBezTo>
                  <a:lnTo>
                    <a:pt x="23813" y="802100"/>
                  </a:lnTo>
                  <a:lnTo>
                    <a:pt x="319183" y="506730"/>
                  </a:lnTo>
                  <a:lnTo>
                    <a:pt x="319183" y="232124"/>
                  </a:lnTo>
                  <a:lnTo>
                    <a:pt x="363855" y="276796"/>
                  </a:lnTo>
                  <a:lnTo>
                    <a:pt x="363855" y="529304"/>
                  </a:lnTo>
                  <a:lnTo>
                    <a:pt x="260699" y="632460"/>
                  </a:lnTo>
                  <a:lnTo>
                    <a:pt x="260699" y="724948"/>
                  </a:lnTo>
                  <a:lnTo>
                    <a:pt x="260699" y="724948"/>
                  </a:lnTo>
                  <a:lnTo>
                    <a:pt x="149066" y="836485"/>
                  </a:lnTo>
                  <a:lnTo>
                    <a:pt x="149066" y="874967"/>
                  </a:lnTo>
                  <a:lnTo>
                    <a:pt x="95155" y="928973"/>
                  </a:lnTo>
                  <a:lnTo>
                    <a:pt x="95155" y="821341"/>
                  </a:lnTo>
                  <a:lnTo>
                    <a:pt x="178498" y="738092"/>
                  </a:lnTo>
                  <a:cubicBezTo>
                    <a:pt x="181737" y="740473"/>
                    <a:pt x="185738" y="741807"/>
                    <a:pt x="190024" y="741807"/>
                  </a:cubicBezTo>
                  <a:cubicBezTo>
                    <a:pt x="201263" y="741807"/>
                    <a:pt x="210312" y="732663"/>
                    <a:pt x="210312" y="721423"/>
                  </a:cubicBezTo>
                  <a:cubicBezTo>
                    <a:pt x="210312" y="710279"/>
                    <a:pt x="201263" y="701135"/>
                    <a:pt x="190024" y="701135"/>
                  </a:cubicBezTo>
                  <a:cubicBezTo>
                    <a:pt x="178784" y="701135"/>
                    <a:pt x="169736" y="710279"/>
                    <a:pt x="169736" y="721423"/>
                  </a:cubicBezTo>
                  <a:cubicBezTo>
                    <a:pt x="169736" y="725805"/>
                    <a:pt x="171069" y="729805"/>
                    <a:pt x="173355" y="733044"/>
                  </a:cubicBezTo>
                  <a:lnTo>
                    <a:pt x="88011" y="818388"/>
                  </a:lnTo>
                  <a:lnTo>
                    <a:pt x="88011" y="1165384"/>
                  </a:lnTo>
                  <a:lnTo>
                    <a:pt x="151352" y="1228820"/>
                  </a:lnTo>
                  <a:lnTo>
                    <a:pt x="151352" y="1521905"/>
                  </a:lnTo>
                  <a:cubicBezTo>
                    <a:pt x="141732" y="1523524"/>
                    <a:pt x="134493" y="1531906"/>
                    <a:pt x="134493" y="1541907"/>
                  </a:cubicBezTo>
                  <a:cubicBezTo>
                    <a:pt x="134493" y="1553147"/>
                    <a:pt x="143542" y="1562195"/>
                    <a:pt x="154781" y="1562195"/>
                  </a:cubicBezTo>
                  <a:cubicBezTo>
                    <a:pt x="166021" y="1562195"/>
                    <a:pt x="175070" y="1553147"/>
                    <a:pt x="175070" y="1541907"/>
                  </a:cubicBezTo>
                  <a:cubicBezTo>
                    <a:pt x="175070" y="1532001"/>
                    <a:pt x="167926" y="1523714"/>
                    <a:pt x="158496" y="1521905"/>
                  </a:cubicBezTo>
                  <a:close/>
                  <a:moveTo>
                    <a:pt x="316039" y="661511"/>
                  </a:moveTo>
                  <a:cubicBezTo>
                    <a:pt x="316039" y="654177"/>
                    <a:pt x="321945" y="648272"/>
                    <a:pt x="329184" y="648272"/>
                  </a:cubicBezTo>
                  <a:cubicBezTo>
                    <a:pt x="336518" y="648272"/>
                    <a:pt x="342424" y="654177"/>
                    <a:pt x="342424" y="661511"/>
                  </a:cubicBezTo>
                  <a:cubicBezTo>
                    <a:pt x="342424" y="668750"/>
                    <a:pt x="336518" y="674656"/>
                    <a:pt x="329184" y="674656"/>
                  </a:cubicBezTo>
                  <a:cubicBezTo>
                    <a:pt x="326898" y="674656"/>
                    <a:pt x="324707" y="674084"/>
                    <a:pt x="322802" y="672941"/>
                  </a:cubicBezTo>
                  <a:cubicBezTo>
                    <a:pt x="320707" y="671798"/>
                    <a:pt x="318897" y="669988"/>
                    <a:pt x="317754" y="667893"/>
                  </a:cubicBezTo>
                  <a:cubicBezTo>
                    <a:pt x="316611" y="665988"/>
                    <a:pt x="316039" y="663797"/>
                    <a:pt x="316039" y="661511"/>
                  </a:cubicBezTo>
                  <a:close/>
                  <a:moveTo>
                    <a:pt x="33433" y="1500092"/>
                  </a:moveTo>
                  <a:cubicBezTo>
                    <a:pt x="33433" y="1507331"/>
                    <a:pt x="27527" y="1513237"/>
                    <a:pt x="20288" y="1513237"/>
                  </a:cubicBezTo>
                  <a:cubicBezTo>
                    <a:pt x="13049" y="1513237"/>
                    <a:pt x="7144" y="1507331"/>
                    <a:pt x="7144" y="1500092"/>
                  </a:cubicBezTo>
                  <a:cubicBezTo>
                    <a:pt x="7144" y="1493996"/>
                    <a:pt x="11144" y="1488948"/>
                    <a:pt x="16669" y="1487424"/>
                  </a:cubicBezTo>
                  <a:cubicBezTo>
                    <a:pt x="17812" y="1487043"/>
                    <a:pt x="19050" y="1486853"/>
                    <a:pt x="20288" y="1486853"/>
                  </a:cubicBezTo>
                  <a:cubicBezTo>
                    <a:pt x="21527" y="1486853"/>
                    <a:pt x="22670" y="1487043"/>
                    <a:pt x="23813" y="1487424"/>
                  </a:cubicBezTo>
                  <a:cubicBezTo>
                    <a:pt x="29337" y="1488853"/>
                    <a:pt x="33433" y="1493996"/>
                    <a:pt x="33433" y="1500092"/>
                  </a:cubicBezTo>
                  <a:close/>
                  <a:moveTo>
                    <a:pt x="176879" y="721423"/>
                  </a:moveTo>
                  <a:cubicBezTo>
                    <a:pt x="176879" y="714184"/>
                    <a:pt x="182785" y="708279"/>
                    <a:pt x="190024" y="708279"/>
                  </a:cubicBezTo>
                  <a:cubicBezTo>
                    <a:pt x="197263" y="708279"/>
                    <a:pt x="203168" y="714184"/>
                    <a:pt x="203168" y="721423"/>
                  </a:cubicBezTo>
                  <a:cubicBezTo>
                    <a:pt x="203168" y="728758"/>
                    <a:pt x="197263" y="734663"/>
                    <a:pt x="190024" y="734663"/>
                  </a:cubicBezTo>
                  <a:cubicBezTo>
                    <a:pt x="187738" y="734663"/>
                    <a:pt x="185547" y="734092"/>
                    <a:pt x="183642" y="732949"/>
                  </a:cubicBezTo>
                  <a:cubicBezTo>
                    <a:pt x="181546" y="731806"/>
                    <a:pt x="179737" y="730091"/>
                    <a:pt x="178594" y="727901"/>
                  </a:cubicBezTo>
                  <a:cubicBezTo>
                    <a:pt x="177451" y="725996"/>
                    <a:pt x="176879" y="723805"/>
                    <a:pt x="176879" y="721423"/>
                  </a:cubicBezTo>
                  <a:close/>
                  <a:moveTo>
                    <a:pt x="154781" y="1555052"/>
                  </a:moveTo>
                  <a:cubicBezTo>
                    <a:pt x="147542" y="1555052"/>
                    <a:pt x="141637" y="1549146"/>
                    <a:pt x="141637" y="1541907"/>
                  </a:cubicBezTo>
                  <a:cubicBezTo>
                    <a:pt x="141637" y="1535811"/>
                    <a:pt x="145733" y="1530763"/>
                    <a:pt x="151352" y="1529239"/>
                  </a:cubicBezTo>
                  <a:cubicBezTo>
                    <a:pt x="152495" y="1528953"/>
                    <a:pt x="153638" y="1528763"/>
                    <a:pt x="154781" y="1528763"/>
                  </a:cubicBezTo>
                  <a:cubicBezTo>
                    <a:pt x="156115" y="1528763"/>
                    <a:pt x="157353" y="1528953"/>
                    <a:pt x="158496" y="1529334"/>
                  </a:cubicBezTo>
                  <a:cubicBezTo>
                    <a:pt x="163925" y="1530953"/>
                    <a:pt x="167926" y="1536002"/>
                    <a:pt x="167926" y="1541907"/>
                  </a:cubicBezTo>
                  <a:cubicBezTo>
                    <a:pt x="167926" y="1549146"/>
                    <a:pt x="162020" y="1555052"/>
                    <a:pt x="154781" y="15550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4" name="Google Shape;2204;p43"/>
            <p:cNvSpPr/>
            <p:nvPr/>
          </p:nvSpPr>
          <p:spPr>
            <a:xfrm>
              <a:off x="7666005" y="3837621"/>
              <a:ext cx="75628" cy="444531"/>
            </a:xfrm>
            <a:custGeom>
              <a:avLst/>
              <a:gdLst/>
              <a:ahLst/>
              <a:cxnLst/>
              <a:rect l="l" t="t" r="r" b="b"/>
              <a:pathLst>
                <a:path w="75628" h="444531" extrusionOk="0">
                  <a:moveTo>
                    <a:pt x="58865" y="404146"/>
                  </a:moveTo>
                  <a:lnTo>
                    <a:pt x="58865" y="53816"/>
                  </a:lnTo>
                  <a:lnTo>
                    <a:pt x="30861" y="25813"/>
                  </a:lnTo>
                  <a:cubicBezTo>
                    <a:pt x="32576" y="23241"/>
                    <a:pt x="33528" y="20098"/>
                    <a:pt x="33528" y="16764"/>
                  </a:cubicBezTo>
                  <a:cubicBezTo>
                    <a:pt x="33528" y="7525"/>
                    <a:pt x="26003" y="0"/>
                    <a:pt x="16764" y="0"/>
                  </a:cubicBezTo>
                  <a:cubicBezTo>
                    <a:pt x="7525" y="0"/>
                    <a:pt x="0" y="7525"/>
                    <a:pt x="0" y="16764"/>
                  </a:cubicBezTo>
                  <a:cubicBezTo>
                    <a:pt x="0" y="26003"/>
                    <a:pt x="7525" y="33528"/>
                    <a:pt x="16764" y="33528"/>
                  </a:cubicBezTo>
                  <a:cubicBezTo>
                    <a:pt x="20098" y="33528"/>
                    <a:pt x="23146" y="32480"/>
                    <a:pt x="25813" y="30861"/>
                  </a:cubicBezTo>
                  <a:lnTo>
                    <a:pt x="25813" y="30861"/>
                  </a:lnTo>
                  <a:lnTo>
                    <a:pt x="51721" y="56769"/>
                  </a:lnTo>
                  <a:lnTo>
                    <a:pt x="51721" y="404146"/>
                  </a:lnTo>
                  <a:cubicBezTo>
                    <a:pt x="42196" y="405860"/>
                    <a:pt x="34957" y="414242"/>
                    <a:pt x="34957" y="424148"/>
                  </a:cubicBezTo>
                  <a:cubicBezTo>
                    <a:pt x="34957" y="435388"/>
                    <a:pt x="44101" y="444532"/>
                    <a:pt x="55341" y="444532"/>
                  </a:cubicBezTo>
                  <a:cubicBezTo>
                    <a:pt x="66485" y="444532"/>
                    <a:pt x="75629" y="435388"/>
                    <a:pt x="75629" y="424148"/>
                  </a:cubicBezTo>
                  <a:cubicBezTo>
                    <a:pt x="75629" y="414242"/>
                    <a:pt x="68294" y="405860"/>
                    <a:pt x="58865" y="404146"/>
                  </a:cubicBezTo>
                  <a:close/>
                  <a:moveTo>
                    <a:pt x="55341" y="437388"/>
                  </a:moveTo>
                  <a:cubicBezTo>
                    <a:pt x="48006" y="437388"/>
                    <a:pt x="42101" y="431483"/>
                    <a:pt x="42101" y="424148"/>
                  </a:cubicBezTo>
                  <a:cubicBezTo>
                    <a:pt x="42101" y="418147"/>
                    <a:pt x="46101" y="413099"/>
                    <a:pt x="51721" y="411575"/>
                  </a:cubicBezTo>
                  <a:cubicBezTo>
                    <a:pt x="52864" y="411194"/>
                    <a:pt x="54102" y="411004"/>
                    <a:pt x="55341" y="411004"/>
                  </a:cubicBezTo>
                  <a:cubicBezTo>
                    <a:pt x="56579" y="411004"/>
                    <a:pt x="57722" y="411194"/>
                    <a:pt x="58865" y="411575"/>
                  </a:cubicBezTo>
                  <a:cubicBezTo>
                    <a:pt x="64389" y="413004"/>
                    <a:pt x="68485" y="418147"/>
                    <a:pt x="68485" y="424148"/>
                  </a:cubicBezTo>
                  <a:cubicBezTo>
                    <a:pt x="68485" y="431483"/>
                    <a:pt x="62579" y="437388"/>
                    <a:pt x="55341" y="4373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5" name="Google Shape;2205;p43"/>
            <p:cNvSpPr/>
            <p:nvPr/>
          </p:nvSpPr>
          <p:spPr>
            <a:xfrm>
              <a:off x="7350442" y="3539870"/>
              <a:ext cx="240982" cy="701039"/>
            </a:xfrm>
            <a:custGeom>
              <a:avLst/>
              <a:gdLst/>
              <a:ahLst/>
              <a:cxnLst/>
              <a:rect l="l" t="t" r="r" b="b"/>
              <a:pathLst>
                <a:path w="240982" h="701039" extrusionOk="0">
                  <a:moveTo>
                    <a:pt x="227838" y="667893"/>
                  </a:moveTo>
                  <a:lnTo>
                    <a:pt x="227838" y="410146"/>
                  </a:lnTo>
                  <a:lnTo>
                    <a:pt x="160210" y="342519"/>
                  </a:lnTo>
                  <a:lnTo>
                    <a:pt x="160210" y="214503"/>
                  </a:lnTo>
                  <a:cubicBezTo>
                    <a:pt x="169545" y="212693"/>
                    <a:pt x="176689" y="204407"/>
                    <a:pt x="176689" y="194596"/>
                  </a:cubicBezTo>
                  <a:cubicBezTo>
                    <a:pt x="176689" y="183356"/>
                    <a:pt x="167545" y="174308"/>
                    <a:pt x="156400" y="174308"/>
                  </a:cubicBezTo>
                  <a:cubicBezTo>
                    <a:pt x="145161" y="174308"/>
                    <a:pt x="136017" y="183356"/>
                    <a:pt x="136017" y="194596"/>
                  </a:cubicBezTo>
                  <a:cubicBezTo>
                    <a:pt x="136017" y="204597"/>
                    <a:pt x="143446" y="212979"/>
                    <a:pt x="153067" y="214598"/>
                  </a:cubicBezTo>
                  <a:lnTo>
                    <a:pt x="153067" y="345472"/>
                  </a:lnTo>
                  <a:lnTo>
                    <a:pt x="220694" y="413099"/>
                  </a:lnTo>
                  <a:lnTo>
                    <a:pt x="220694" y="493681"/>
                  </a:lnTo>
                  <a:lnTo>
                    <a:pt x="103441" y="376428"/>
                  </a:lnTo>
                  <a:lnTo>
                    <a:pt x="103441" y="216122"/>
                  </a:lnTo>
                  <a:lnTo>
                    <a:pt x="23813" y="136493"/>
                  </a:lnTo>
                  <a:lnTo>
                    <a:pt x="23813" y="40291"/>
                  </a:lnTo>
                  <a:cubicBezTo>
                    <a:pt x="33242" y="38576"/>
                    <a:pt x="40576" y="30290"/>
                    <a:pt x="40576" y="20288"/>
                  </a:cubicBezTo>
                  <a:cubicBezTo>
                    <a:pt x="40576" y="9144"/>
                    <a:pt x="31432" y="0"/>
                    <a:pt x="20288" y="0"/>
                  </a:cubicBezTo>
                  <a:cubicBezTo>
                    <a:pt x="9049" y="0"/>
                    <a:pt x="0" y="9144"/>
                    <a:pt x="0" y="20288"/>
                  </a:cubicBezTo>
                  <a:cubicBezTo>
                    <a:pt x="0" y="30290"/>
                    <a:pt x="7144" y="38576"/>
                    <a:pt x="16669" y="40291"/>
                  </a:cubicBezTo>
                  <a:lnTo>
                    <a:pt x="16669" y="139446"/>
                  </a:lnTo>
                  <a:lnTo>
                    <a:pt x="96298" y="219075"/>
                  </a:lnTo>
                  <a:lnTo>
                    <a:pt x="96298" y="379381"/>
                  </a:lnTo>
                  <a:lnTo>
                    <a:pt x="220694" y="503777"/>
                  </a:lnTo>
                  <a:lnTo>
                    <a:pt x="220694" y="667893"/>
                  </a:lnTo>
                  <a:cubicBezTo>
                    <a:pt x="213169" y="669512"/>
                    <a:pt x="207454" y="676180"/>
                    <a:pt x="207454" y="684276"/>
                  </a:cubicBezTo>
                  <a:cubicBezTo>
                    <a:pt x="207454" y="693515"/>
                    <a:pt x="214979" y="701040"/>
                    <a:pt x="224218" y="701040"/>
                  </a:cubicBezTo>
                  <a:cubicBezTo>
                    <a:pt x="233458" y="701040"/>
                    <a:pt x="240982" y="693515"/>
                    <a:pt x="240982" y="684276"/>
                  </a:cubicBezTo>
                  <a:cubicBezTo>
                    <a:pt x="240887" y="676275"/>
                    <a:pt x="235267" y="669608"/>
                    <a:pt x="227838" y="667893"/>
                  </a:cubicBezTo>
                  <a:close/>
                  <a:moveTo>
                    <a:pt x="143161" y="194596"/>
                  </a:moveTo>
                  <a:cubicBezTo>
                    <a:pt x="143161" y="187357"/>
                    <a:pt x="149066" y="181451"/>
                    <a:pt x="156400" y="181451"/>
                  </a:cubicBezTo>
                  <a:cubicBezTo>
                    <a:pt x="163639" y="181451"/>
                    <a:pt x="169545" y="187357"/>
                    <a:pt x="169545" y="194596"/>
                  </a:cubicBezTo>
                  <a:cubicBezTo>
                    <a:pt x="169545" y="200501"/>
                    <a:pt x="165640" y="205550"/>
                    <a:pt x="160210" y="207074"/>
                  </a:cubicBezTo>
                  <a:cubicBezTo>
                    <a:pt x="158972" y="207550"/>
                    <a:pt x="157734" y="207740"/>
                    <a:pt x="156400" y="207740"/>
                  </a:cubicBezTo>
                  <a:cubicBezTo>
                    <a:pt x="155257" y="207740"/>
                    <a:pt x="154114" y="207550"/>
                    <a:pt x="153067" y="207264"/>
                  </a:cubicBezTo>
                  <a:cubicBezTo>
                    <a:pt x="147352" y="205835"/>
                    <a:pt x="143161" y="200692"/>
                    <a:pt x="143161" y="194596"/>
                  </a:cubicBezTo>
                  <a:close/>
                  <a:moveTo>
                    <a:pt x="7144" y="20288"/>
                  </a:moveTo>
                  <a:cubicBezTo>
                    <a:pt x="7144" y="13049"/>
                    <a:pt x="13049" y="7144"/>
                    <a:pt x="20288" y="7144"/>
                  </a:cubicBezTo>
                  <a:cubicBezTo>
                    <a:pt x="27527" y="7144"/>
                    <a:pt x="33433" y="13049"/>
                    <a:pt x="33433" y="20288"/>
                  </a:cubicBezTo>
                  <a:cubicBezTo>
                    <a:pt x="33433" y="26289"/>
                    <a:pt x="29337" y="31433"/>
                    <a:pt x="23813" y="32861"/>
                  </a:cubicBezTo>
                  <a:cubicBezTo>
                    <a:pt x="22669" y="33242"/>
                    <a:pt x="21526" y="33433"/>
                    <a:pt x="20288" y="33433"/>
                  </a:cubicBezTo>
                  <a:cubicBezTo>
                    <a:pt x="19050" y="33433"/>
                    <a:pt x="17812" y="33242"/>
                    <a:pt x="16669" y="32861"/>
                  </a:cubicBezTo>
                  <a:cubicBezTo>
                    <a:pt x="11144" y="31337"/>
                    <a:pt x="7144" y="26289"/>
                    <a:pt x="7144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6" name="Google Shape;2206;p43"/>
            <p:cNvSpPr/>
            <p:nvPr/>
          </p:nvSpPr>
          <p:spPr>
            <a:xfrm>
              <a:off x="7557897" y="2823590"/>
              <a:ext cx="322706" cy="857440"/>
            </a:xfrm>
            <a:custGeom>
              <a:avLst/>
              <a:gdLst/>
              <a:ahLst/>
              <a:cxnLst/>
              <a:rect l="l" t="t" r="r" b="b"/>
              <a:pathLst>
                <a:path w="322706" h="857440" extrusionOk="0">
                  <a:moveTo>
                    <a:pt x="20098" y="824293"/>
                  </a:moveTo>
                  <a:lnTo>
                    <a:pt x="20098" y="561213"/>
                  </a:lnTo>
                  <a:lnTo>
                    <a:pt x="309563" y="271748"/>
                  </a:lnTo>
                  <a:lnTo>
                    <a:pt x="309563" y="33147"/>
                  </a:lnTo>
                  <a:cubicBezTo>
                    <a:pt x="317087" y="31528"/>
                    <a:pt x="322707" y="24860"/>
                    <a:pt x="322707" y="16764"/>
                  </a:cubicBezTo>
                  <a:cubicBezTo>
                    <a:pt x="322707" y="7525"/>
                    <a:pt x="315182" y="0"/>
                    <a:pt x="305943" y="0"/>
                  </a:cubicBezTo>
                  <a:cubicBezTo>
                    <a:pt x="296704" y="0"/>
                    <a:pt x="289179" y="7525"/>
                    <a:pt x="289179" y="16764"/>
                  </a:cubicBezTo>
                  <a:cubicBezTo>
                    <a:pt x="289179" y="24765"/>
                    <a:pt x="294799" y="31432"/>
                    <a:pt x="302323" y="33147"/>
                  </a:cubicBezTo>
                  <a:lnTo>
                    <a:pt x="302323" y="268796"/>
                  </a:lnTo>
                  <a:lnTo>
                    <a:pt x="12859" y="558260"/>
                  </a:lnTo>
                  <a:lnTo>
                    <a:pt x="12859" y="824389"/>
                  </a:lnTo>
                  <a:cubicBezTo>
                    <a:pt x="5524" y="826103"/>
                    <a:pt x="0" y="832771"/>
                    <a:pt x="0" y="840676"/>
                  </a:cubicBezTo>
                  <a:cubicBezTo>
                    <a:pt x="0" y="849916"/>
                    <a:pt x="7525" y="857441"/>
                    <a:pt x="16764" y="857441"/>
                  </a:cubicBezTo>
                  <a:cubicBezTo>
                    <a:pt x="26003" y="857441"/>
                    <a:pt x="33528" y="849916"/>
                    <a:pt x="33528" y="840676"/>
                  </a:cubicBezTo>
                  <a:cubicBezTo>
                    <a:pt x="33528" y="832580"/>
                    <a:pt x="27718" y="825818"/>
                    <a:pt x="20098" y="8242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07" name="Google Shape;2207;p43"/>
          <p:cNvSpPr txBox="1">
            <a:spLocks noGrp="1"/>
          </p:cNvSpPr>
          <p:nvPr>
            <p:ph type="title"/>
          </p:nvPr>
        </p:nvSpPr>
        <p:spPr>
          <a:xfrm>
            <a:off x="720000" y="427987"/>
            <a:ext cx="7704000" cy="855379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5400" b="1" dirty="0" err="1">
                <a:latin typeface="Oswald ExtraLight" panose="00000300000000000000" pitchFamily="2" charset="0"/>
              </a:rPr>
              <a:t>Tổng</a:t>
            </a:r>
            <a:r>
              <a:rPr lang="vi-VN" sz="5400" b="1" dirty="0">
                <a:latin typeface="Oswald ExtraLight" panose="00000300000000000000" pitchFamily="2" charset="0"/>
              </a:rPr>
              <a:t> </a:t>
            </a:r>
            <a:r>
              <a:rPr lang="en-US" sz="5400" b="1" dirty="0">
                <a:latin typeface="Oswald ExtraLight" panose="00000300000000000000" pitchFamily="2" charset="0"/>
              </a:rPr>
              <a:t>K</a:t>
            </a:r>
            <a:r>
              <a:rPr lang="vi-VN" sz="5400" b="1" dirty="0" err="1">
                <a:latin typeface="Oswald ExtraLight" panose="00000300000000000000" pitchFamily="2" charset="0"/>
              </a:rPr>
              <a:t>ết</a:t>
            </a:r>
            <a:endParaRPr sz="5400" b="1" dirty="0">
              <a:latin typeface="Oswald ExtraLight" panose="00000300000000000000" pitchFamily="2" charset="0"/>
            </a:endParaRPr>
          </a:p>
        </p:txBody>
      </p:sp>
      <p:sp>
        <p:nvSpPr>
          <p:cNvPr id="2217" name="Google Shape;2217;p43"/>
          <p:cNvSpPr/>
          <p:nvPr/>
        </p:nvSpPr>
        <p:spPr>
          <a:xfrm>
            <a:off x="10025900" y="2057700"/>
            <a:ext cx="1431600" cy="4122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171450" dist="19050" dir="5400000" algn="bl" rotWithShape="0">
              <a:schemeClr val="accent1">
                <a:alpha val="61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rPr>
              <a:t>Venus</a:t>
            </a:r>
            <a:endParaRPr>
              <a:solidFill>
                <a:schemeClr val="accen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5CCED9-037B-D920-9400-14EDB8BFFE1D}"/>
              </a:ext>
            </a:extLst>
          </p:cNvPr>
          <p:cNvSpPr txBox="1"/>
          <p:nvPr/>
        </p:nvSpPr>
        <p:spPr>
          <a:xfrm>
            <a:off x="182602" y="1876192"/>
            <a:ext cx="8806673" cy="129266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sz="1600" b="1" dirty="0">
                <a:solidFill>
                  <a:schemeClr val="tx1"/>
                </a:solidFill>
                <a:latin typeface="Oswald ExtraLight"/>
              </a:rPr>
              <a:t>Qua </a:t>
            </a:r>
            <a:r>
              <a:rPr lang="en-US" sz="1600" b="1" dirty="0" err="1">
                <a:solidFill>
                  <a:schemeClr val="tx1"/>
                </a:solidFill>
                <a:latin typeface="Oswald ExtraLight"/>
              </a:rPr>
              <a:t>quá</a:t>
            </a:r>
            <a:r>
              <a:rPr lang="en-US" sz="1600" b="1" dirty="0">
                <a:solidFill>
                  <a:schemeClr val="tx1"/>
                </a:solidFill>
                <a:latin typeface="Oswald ExtraLight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Oswald ExtraLight"/>
              </a:rPr>
              <a:t>trình</a:t>
            </a:r>
            <a:r>
              <a:rPr lang="en-US" sz="1600" b="1" dirty="0">
                <a:solidFill>
                  <a:schemeClr val="tx1"/>
                </a:solidFill>
                <a:latin typeface="Oswald ExtraLight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Oswald ExtraLight"/>
              </a:rPr>
              <a:t>tìm</a:t>
            </a:r>
            <a:r>
              <a:rPr lang="en-US" sz="1600" b="1" dirty="0">
                <a:solidFill>
                  <a:schemeClr val="tx1"/>
                </a:solidFill>
                <a:latin typeface="Oswald ExtraLight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Oswald ExtraLight"/>
              </a:rPr>
              <a:t>hiểu</a:t>
            </a:r>
            <a:r>
              <a:rPr lang="en-US" sz="1600" b="1" dirty="0">
                <a:solidFill>
                  <a:schemeClr val="tx1"/>
                </a:solidFill>
                <a:latin typeface="Oswald ExtraLight"/>
              </a:rPr>
              <a:t>, </a:t>
            </a:r>
            <a:r>
              <a:rPr lang="en-US" sz="1600" b="1" dirty="0" err="1">
                <a:solidFill>
                  <a:schemeClr val="tx1"/>
                </a:solidFill>
                <a:latin typeface="Oswald ExtraLight"/>
              </a:rPr>
              <a:t>khảo</a:t>
            </a:r>
            <a:r>
              <a:rPr lang="en-US" sz="1600" b="1" dirty="0">
                <a:solidFill>
                  <a:schemeClr val="tx1"/>
                </a:solidFill>
                <a:latin typeface="Oswald ExtraLight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Oswald ExtraLight"/>
              </a:rPr>
              <a:t>sát</a:t>
            </a:r>
            <a:r>
              <a:rPr lang="en-US" sz="1600" b="1" dirty="0">
                <a:solidFill>
                  <a:schemeClr val="tx1"/>
                </a:solidFill>
                <a:latin typeface="Oswald ExtraLight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Oswald ExtraLight"/>
              </a:rPr>
              <a:t>quy</a:t>
            </a:r>
            <a:r>
              <a:rPr lang="en-US" sz="1600" b="1" dirty="0">
                <a:solidFill>
                  <a:schemeClr val="tx1"/>
                </a:solidFill>
                <a:latin typeface="Oswald ExtraLight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Oswald ExtraLight"/>
              </a:rPr>
              <a:t>trình</a:t>
            </a:r>
            <a:r>
              <a:rPr lang="en-US" sz="1600" b="1" dirty="0">
                <a:solidFill>
                  <a:schemeClr val="tx1"/>
                </a:solidFill>
                <a:latin typeface="Oswald ExtraLight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Oswald ExtraLight"/>
              </a:rPr>
              <a:t>nghiệp</a:t>
            </a:r>
            <a:r>
              <a:rPr lang="en-US" sz="1600" b="1" dirty="0">
                <a:solidFill>
                  <a:schemeClr val="tx1"/>
                </a:solidFill>
                <a:latin typeface="Oswald ExtraLight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Oswald ExtraLight"/>
              </a:rPr>
              <a:t>vụ</a:t>
            </a:r>
            <a:r>
              <a:rPr lang="en-US" sz="1600" b="1" dirty="0">
                <a:solidFill>
                  <a:schemeClr val="tx1"/>
                </a:solidFill>
                <a:latin typeface="Oswald ExtraLight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Oswald ExtraLight"/>
              </a:rPr>
              <a:t>quản</a:t>
            </a:r>
            <a:r>
              <a:rPr lang="en-US" sz="1600" b="1" dirty="0">
                <a:solidFill>
                  <a:schemeClr val="tx1"/>
                </a:solidFill>
                <a:latin typeface="Oswald ExtraLight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Oswald ExtraLight"/>
              </a:rPr>
              <a:t>lí</a:t>
            </a:r>
            <a:r>
              <a:rPr lang="en-US" sz="1600" b="1" dirty="0">
                <a:solidFill>
                  <a:schemeClr val="tx1"/>
                </a:solidFill>
                <a:latin typeface="Oswald ExtraLight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Oswald ExtraLight"/>
              </a:rPr>
              <a:t>cửa</a:t>
            </a:r>
            <a:r>
              <a:rPr lang="en-US" sz="1600" b="1" dirty="0">
                <a:solidFill>
                  <a:schemeClr val="tx1"/>
                </a:solidFill>
                <a:latin typeface="Oswald ExtraLight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Oswald ExtraLight"/>
              </a:rPr>
              <a:t>hàng</a:t>
            </a:r>
            <a:r>
              <a:rPr lang="en-US" sz="1600" b="1" dirty="0">
                <a:solidFill>
                  <a:schemeClr val="tx1"/>
                </a:solidFill>
                <a:latin typeface="Oswald ExtraLight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Oswald ExtraLight"/>
              </a:rPr>
              <a:t>trong</a:t>
            </a:r>
            <a:r>
              <a:rPr lang="en-US" sz="1600" b="1" dirty="0">
                <a:solidFill>
                  <a:schemeClr val="tx1"/>
                </a:solidFill>
                <a:latin typeface="Oswald ExtraLight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Oswald ExtraLight"/>
              </a:rPr>
              <a:t>thời</a:t>
            </a:r>
            <a:r>
              <a:rPr lang="en-US" sz="1600" b="1" dirty="0">
                <a:solidFill>
                  <a:schemeClr val="tx1"/>
                </a:solidFill>
                <a:latin typeface="Oswald ExtraLight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Oswald ExtraLight"/>
              </a:rPr>
              <a:t>gian</a:t>
            </a:r>
            <a:r>
              <a:rPr lang="en-US" sz="1600" b="1" dirty="0">
                <a:solidFill>
                  <a:schemeClr val="tx1"/>
                </a:solidFill>
                <a:latin typeface="Oswald ExtraLight"/>
              </a:rPr>
              <a:t> qua, </a:t>
            </a:r>
            <a:r>
              <a:rPr lang="en-US" sz="1600" b="1" dirty="0" err="1">
                <a:solidFill>
                  <a:schemeClr val="tx1"/>
                </a:solidFill>
                <a:latin typeface="Oswald ExtraLight"/>
              </a:rPr>
              <a:t>chúng</a:t>
            </a:r>
            <a:r>
              <a:rPr lang="en-US" sz="1600" b="1" dirty="0">
                <a:solidFill>
                  <a:schemeClr val="tx1"/>
                </a:solidFill>
                <a:latin typeface="Oswald ExtraLight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Oswald ExtraLight"/>
              </a:rPr>
              <a:t>em</a:t>
            </a:r>
            <a:r>
              <a:rPr lang="en-US" sz="1600" b="1" dirty="0">
                <a:solidFill>
                  <a:schemeClr val="tx1"/>
                </a:solidFill>
                <a:latin typeface="Oswald ExtraLight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Oswald ExtraLight"/>
              </a:rPr>
              <a:t>đã</a:t>
            </a:r>
            <a:r>
              <a:rPr lang="en-US" sz="1600" b="1" dirty="0">
                <a:solidFill>
                  <a:schemeClr val="tx1"/>
                </a:solidFill>
                <a:latin typeface="Oswald ExtraLight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Oswald ExtraLight"/>
              </a:rPr>
              <a:t>tìm</a:t>
            </a:r>
            <a:r>
              <a:rPr lang="en-US" sz="1600" b="1" dirty="0">
                <a:solidFill>
                  <a:schemeClr val="tx1"/>
                </a:solidFill>
                <a:latin typeface="Oswald ExtraLight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Oswald ExtraLight"/>
              </a:rPr>
              <a:t>tòi</a:t>
            </a:r>
            <a:r>
              <a:rPr lang="en-US" sz="1600" b="1" dirty="0">
                <a:solidFill>
                  <a:schemeClr val="tx1"/>
                </a:solidFill>
                <a:latin typeface="Oswald ExtraLight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Oswald ExtraLight"/>
              </a:rPr>
              <a:t>và</a:t>
            </a:r>
            <a:r>
              <a:rPr lang="en-US" sz="1600" b="1" dirty="0">
                <a:solidFill>
                  <a:schemeClr val="tx1"/>
                </a:solidFill>
                <a:latin typeface="Oswald ExtraLight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Oswald ExtraLight"/>
              </a:rPr>
              <a:t>nghiên</a:t>
            </a:r>
            <a:r>
              <a:rPr lang="en-US" sz="1600" b="1" dirty="0">
                <a:solidFill>
                  <a:schemeClr val="tx1"/>
                </a:solidFill>
                <a:latin typeface="Oswald ExtraLight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Oswald ExtraLight"/>
              </a:rPr>
              <a:t>cứu</a:t>
            </a:r>
            <a:r>
              <a:rPr lang="en-US" sz="1600" b="1" dirty="0">
                <a:solidFill>
                  <a:schemeClr val="tx1"/>
                </a:solidFill>
                <a:latin typeface="Oswald ExtraLight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Oswald ExtraLight"/>
              </a:rPr>
              <a:t>được</a:t>
            </a:r>
            <a:r>
              <a:rPr lang="en-US" sz="1600" b="1" dirty="0">
                <a:solidFill>
                  <a:schemeClr val="tx1"/>
                </a:solidFill>
                <a:latin typeface="Oswald ExtraLight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Oswald ExtraLight"/>
              </a:rPr>
              <a:t>những</a:t>
            </a:r>
            <a:r>
              <a:rPr lang="en-US" sz="1600" b="1" dirty="0">
                <a:solidFill>
                  <a:schemeClr val="tx1"/>
                </a:solidFill>
                <a:latin typeface="Oswald ExtraLight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Oswald ExtraLight"/>
              </a:rPr>
              <a:t>kết</a:t>
            </a:r>
            <a:r>
              <a:rPr lang="en-US" sz="1600" b="1" dirty="0">
                <a:solidFill>
                  <a:schemeClr val="tx1"/>
                </a:solidFill>
                <a:latin typeface="Oswald ExtraLight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Oswald ExtraLight"/>
              </a:rPr>
              <a:t>quả</a:t>
            </a:r>
            <a:r>
              <a:rPr lang="en-US" sz="1600" b="1" dirty="0">
                <a:solidFill>
                  <a:schemeClr val="tx1"/>
                </a:solidFill>
                <a:latin typeface="Oswald ExtraLight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Oswald ExtraLight"/>
              </a:rPr>
              <a:t>sau</a:t>
            </a:r>
            <a:r>
              <a:rPr lang="en-US" sz="1600" b="1" dirty="0">
                <a:solidFill>
                  <a:schemeClr val="tx1"/>
                </a:solidFill>
                <a:latin typeface="Oswald ExtraLight"/>
              </a:rPr>
              <a:t>: </a:t>
            </a:r>
            <a:r>
              <a:rPr lang="en-US" sz="1600" b="1" dirty="0" err="1">
                <a:solidFill>
                  <a:schemeClr val="tx1"/>
                </a:solidFill>
                <a:latin typeface="Oswald ExtraLight"/>
              </a:rPr>
              <a:t>Hiểu</a:t>
            </a:r>
            <a:r>
              <a:rPr lang="en-US" sz="1600" b="1" dirty="0">
                <a:solidFill>
                  <a:schemeClr val="tx1"/>
                </a:solidFill>
                <a:latin typeface="Oswald ExtraLight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Oswald ExtraLight"/>
              </a:rPr>
              <a:t>được</a:t>
            </a:r>
            <a:r>
              <a:rPr lang="en-US" sz="1600" b="1" dirty="0">
                <a:solidFill>
                  <a:schemeClr val="tx1"/>
                </a:solidFill>
                <a:latin typeface="Oswald ExtraLight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Oswald ExtraLight"/>
              </a:rPr>
              <a:t>quy</a:t>
            </a:r>
            <a:r>
              <a:rPr lang="en-US" sz="1600" b="1" dirty="0">
                <a:solidFill>
                  <a:schemeClr val="tx1"/>
                </a:solidFill>
                <a:latin typeface="Oswald ExtraLight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Oswald ExtraLight"/>
              </a:rPr>
              <a:t>trình</a:t>
            </a:r>
            <a:r>
              <a:rPr lang="en-US" sz="1600" b="1" dirty="0">
                <a:solidFill>
                  <a:schemeClr val="tx1"/>
                </a:solidFill>
                <a:latin typeface="Oswald ExtraLight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Oswald ExtraLight"/>
              </a:rPr>
              <a:t>nghiệp</a:t>
            </a:r>
            <a:r>
              <a:rPr lang="en-US" sz="1600" b="1" dirty="0">
                <a:solidFill>
                  <a:schemeClr val="tx1"/>
                </a:solidFill>
                <a:latin typeface="Oswald ExtraLight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Oswald ExtraLight"/>
              </a:rPr>
              <a:t>vụ</a:t>
            </a:r>
            <a:r>
              <a:rPr lang="en-US" sz="1600" b="1" dirty="0">
                <a:solidFill>
                  <a:schemeClr val="tx1"/>
                </a:solidFill>
                <a:latin typeface="Oswald ExtraLight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Oswald ExtraLight"/>
              </a:rPr>
              <a:t>quản</a:t>
            </a:r>
            <a:r>
              <a:rPr lang="en-US" sz="1600" b="1" dirty="0">
                <a:solidFill>
                  <a:schemeClr val="tx1"/>
                </a:solidFill>
                <a:latin typeface="Oswald ExtraLight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Oswald ExtraLight"/>
              </a:rPr>
              <a:t>lí</a:t>
            </a:r>
            <a:r>
              <a:rPr lang="en-US" sz="1600" b="1" dirty="0">
                <a:solidFill>
                  <a:schemeClr val="tx1"/>
                </a:solidFill>
                <a:latin typeface="Oswald ExtraLight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Oswald ExtraLight"/>
              </a:rPr>
              <a:t>cửa</a:t>
            </a:r>
            <a:r>
              <a:rPr lang="en-US" sz="1600" b="1" dirty="0">
                <a:solidFill>
                  <a:schemeClr val="tx1"/>
                </a:solidFill>
                <a:latin typeface="Oswald ExtraLight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Oswald ExtraLight"/>
              </a:rPr>
              <a:t>hàng</a:t>
            </a:r>
            <a:r>
              <a:rPr lang="en-US" sz="1600" b="1" dirty="0">
                <a:solidFill>
                  <a:schemeClr val="tx1"/>
                </a:solidFill>
                <a:latin typeface="Oswald ExtraLight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Oswald ExtraLight"/>
              </a:rPr>
              <a:t>máy</a:t>
            </a:r>
            <a:r>
              <a:rPr lang="en-US" sz="1600" b="1" dirty="0">
                <a:solidFill>
                  <a:schemeClr val="tx1"/>
                </a:solidFill>
                <a:latin typeface="Oswald ExtraLight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Oswald ExtraLight"/>
              </a:rPr>
              <a:t>ảnh</a:t>
            </a:r>
            <a:r>
              <a:rPr lang="en-US" sz="1600" b="1" dirty="0">
                <a:solidFill>
                  <a:schemeClr val="tx1"/>
                </a:solidFill>
                <a:latin typeface="Oswald ExtraLight"/>
              </a:rPr>
              <a:t>, </a:t>
            </a:r>
            <a:r>
              <a:rPr lang="en-US" sz="1600" b="1" dirty="0" err="1">
                <a:solidFill>
                  <a:schemeClr val="tx1"/>
                </a:solidFill>
                <a:latin typeface="Oswald ExtraLight"/>
              </a:rPr>
              <a:t>Phân</a:t>
            </a:r>
            <a:r>
              <a:rPr lang="en-US" sz="1600" b="1" dirty="0">
                <a:solidFill>
                  <a:schemeClr val="tx1"/>
                </a:solidFill>
                <a:latin typeface="Oswald ExtraLight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Oswald ExtraLight"/>
              </a:rPr>
              <a:t>tích</a:t>
            </a:r>
            <a:r>
              <a:rPr lang="en-US" sz="1600" b="1" dirty="0">
                <a:solidFill>
                  <a:schemeClr val="tx1"/>
                </a:solidFill>
                <a:latin typeface="Oswald ExtraLight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Oswald ExtraLight"/>
              </a:rPr>
              <a:t>được</a:t>
            </a:r>
            <a:r>
              <a:rPr lang="en-US" sz="1600" b="1" dirty="0">
                <a:solidFill>
                  <a:schemeClr val="tx1"/>
                </a:solidFill>
                <a:latin typeface="Oswald ExtraLight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Oswald ExtraLight"/>
              </a:rPr>
              <a:t>quy</a:t>
            </a:r>
            <a:r>
              <a:rPr lang="en-US" sz="1600" b="1" dirty="0">
                <a:solidFill>
                  <a:schemeClr val="tx1"/>
                </a:solidFill>
                <a:latin typeface="Oswald ExtraLight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Oswald ExtraLight"/>
              </a:rPr>
              <a:t>trình</a:t>
            </a:r>
            <a:r>
              <a:rPr lang="en-US" sz="1600" b="1" dirty="0">
                <a:solidFill>
                  <a:schemeClr val="tx1"/>
                </a:solidFill>
                <a:latin typeface="Oswald ExtraLight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Oswald ExtraLight"/>
              </a:rPr>
              <a:t>hoạt</a:t>
            </a:r>
            <a:r>
              <a:rPr lang="en-US" sz="1600" b="1" dirty="0">
                <a:solidFill>
                  <a:schemeClr val="tx1"/>
                </a:solidFill>
                <a:latin typeface="Oswald ExtraLight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Oswald ExtraLight"/>
              </a:rPr>
              <a:t>động</a:t>
            </a:r>
            <a:r>
              <a:rPr lang="en-US" sz="1600" b="1" dirty="0">
                <a:solidFill>
                  <a:schemeClr val="tx1"/>
                </a:solidFill>
                <a:latin typeface="Oswald ExtraLight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Oswald ExtraLight"/>
              </a:rPr>
              <a:t>và</a:t>
            </a:r>
            <a:r>
              <a:rPr lang="en-US" sz="1600" b="1" dirty="0">
                <a:solidFill>
                  <a:schemeClr val="tx1"/>
                </a:solidFill>
                <a:latin typeface="Oswald ExtraLight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Oswald ExtraLight"/>
              </a:rPr>
              <a:t>các</a:t>
            </a:r>
            <a:r>
              <a:rPr lang="en-US" sz="1600" b="1" dirty="0">
                <a:solidFill>
                  <a:schemeClr val="tx1"/>
                </a:solidFill>
                <a:latin typeface="Oswald ExtraLight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Oswald ExtraLight"/>
              </a:rPr>
              <a:t>chức</a:t>
            </a:r>
            <a:r>
              <a:rPr lang="en-US" sz="1600" b="1" dirty="0">
                <a:solidFill>
                  <a:schemeClr val="tx1"/>
                </a:solidFill>
                <a:latin typeface="Oswald ExtraLight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Oswald ExtraLight"/>
              </a:rPr>
              <a:t>năng</a:t>
            </a:r>
            <a:r>
              <a:rPr lang="en-US" sz="1600" b="1" dirty="0">
                <a:solidFill>
                  <a:schemeClr val="tx1"/>
                </a:solidFill>
                <a:latin typeface="Oswald ExtraLight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Oswald ExtraLight"/>
              </a:rPr>
              <a:t>của</a:t>
            </a:r>
            <a:r>
              <a:rPr lang="en-US" sz="1600" b="1" dirty="0">
                <a:solidFill>
                  <a:schemeClr val="tx1"/>
                </a:solidFill>
                <a:latin typeface="Oswald ExtraLight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Oswald ExtraLight"/>
              </a:rPr>
              <a:t>hệ</a:t>
            </a:r>
            <a:r>
              <a:rPr lang="en-US" sz="1600" b="1" dirty="0">
                <a:solidFill>
                  <a:schemeClr val="tx1"/>
                </a:solidFill>
                <a:latin typeface="Oswald ExtraLight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Oswald ExtraLight"/>
              </a:rPr>
              <a:t>thống</a:t>
            </a:r>
            <a:r>
              <a:rPr lang="en-US" sz="1600" b="1" dirty="0">
                <a:solidFill>
                  <a:schemeClr val="tx1"/>
                </a:solidFill>
                <a:latin typeface="Oswald ExtraLight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Oswald ExtraLight"/>
              </a:rPr>
              <a:t>biểu</a:t>
            </a:r>
            <a:r>
              <a:rPr lang="en-US" sz="1600" b="1" dirty="0">
                <a:solidFill>
                  <a:schemeClr val="tx1"/>
                </a:solidFill>
                <a:latin typeface="Oswald ExtraLight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Oswald ExtraLight"/>
              </a:rPr>
              <a:t>diễn</a:t>
            </a:r>
            <a:r>
              <a:rPr lang="en-US" sz="1600" b="1" dirty="0">
                <a:solidFill>
                  <a:schemeClr val="tx1"/>
                </a:solidFill>
                <a:latin typeface="Oswald ExtraLight"/>
              </a:rPr>
              <a:t> qua </a:t>
            </a:r>
            <a:r>
              <a:rPr lang="en-US" sz="1600" b="1" dirty="0" err="1">
                <a:solidFill>
                  <a:schemeClr val="tx1"/>
                </a:solidFill>
                <a:latin typeface="Oswald ExtraLight"/>
              </a:rPr>
              <a:t>các</a:t>
            </a:r>
            <a:r>
              <a:rPr lang="en-US" sz="1600" b="1" dirty="0">
                <a:solidFill>
                  <a:schemeClr val="tx1"/>
                </a:solidFill>
                <a:latin typeface="Oswald ExtraLight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Oswald ExtraLight"/>
              </a:rPr>
              <a:t>biểu</a:t>
            </a:r>
            <a:r>
              <a:rPr lang="en-US" sz="1600" b="1" dirty="0">
                <a:solidFill>
                  <a:schemeClr val="tx1"/>
                </a:solidFill>
                <a:latin typeface="Oswald ExtraLight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Oswald ExtraLight"/>
              </a:rPr>
              <a:t>đồ</a:t>
            </a:r>
            <a:r>
              <a:rPr lang="en-US" sz="1600" b="1" dirty="0">
                <a:solidFill>
                  <a:schemeClr val="tx1"/>
                </a:solidFill>
                <a:latin typeface="Oswald ExtraLight"/>
              </a:rPr>
              <a:t> UML, </a:t>
            </a:r>
            <a:r>
              <a:rPr lang="en-US" sz="1600" b="1" dirty="0" err="1">
                <a:solidFill>
                  <a:schemeClr val="tx1"/>
                </a:solidFill>
                <a:latin typeface="Oswald ExtraLight"/>
              </a:rPr>
              <a:t>Xây</a:t>
            </a:r>
            <a:r>
              <a:rPr lang="en-US" sz="1600" b="1" dirty="0">
                <a:solidFill>
                  <a:schemeClr val="tx1"/>
                </a:solidFill>
                <a:latin typeface="Oswald ExtraLight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Oswald ExtraLight"/>
              </a:rPr>
              <a:t>dựng</a:t>
            </a:r>
            <a:r>
              <a:rPr lang="en-US" sz="1600" b="1" dirty="0">
                <a:solidFill>
                  <a:schemeClr val="tx1"/>
                </a:solidFill>
                <a:latin typeface="Oswald ExtraLight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Oswald ExtraLight"/>
              </a:rPr>
              <a:t>được</a:t>
            </a:r>
            <a:r>
              <a:rPr lang="en-US" sz="1600" b="1" dirty="0">
                <a:solidFill>
                  <a:schemeClr val="tx1"/>
                </a:solidFill>
                <a:latin typeface="Oswald ExtraLight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Oswald ExtraLight"/>
              </a:rPr>
              <a:t>phần</a:t>
            </a:r>
            <a:r>
              <a:rPr lang="en-US" sz="1600" b="1" dirty="0">
                <a:solidFill>
                  <a:schemeClr val="tx1"/>
                </a:solidFill>
                <a:latin typeface="Oswald ExtraLight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Oswald ExtraLight"/>
              </a:rPr>
              <a:t>mềm</a:t>
            </a:r>
            <a:r>
              <a:rPr lang="en-US" sz="1600" b="1" dirty="0">
                <a:solidFill>
                  <a:schemeClr val="tx1"/>
                </a:solidFill>
                <a:latin typeface="Oswald ExtraLight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Oswald ExtraLight"/>
              </a:rPr>
              <a:t>quản</a:t>
            </a:r>
            <a:r>
              <a:rPr lang="en-US" sz="1600" b="1" dirty="0">
                <a:solidFill>
                  <a:schemeClr val="tx1"/>
                </a:solidFill>
                <a:latin typeface="Oswald ExtraLight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Oswald ExtraLight"/>
              </a:rPr>
              <a:t>lí</a:t>
            </a:r>
            <a:r>
              <a:rPr lang="en-US" sz="1600" b="1" dirty="0">
                <a:solidFill>
                  <a:schemeClr val="tx1"/>
                </a:solidFill>
                <a:latin typeface="Oswald ExtraLight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Oswald ExtraLight"/>
              </a:rPr>
              <a:t>cửa</a:t>
            </a:r>
            <a:r>
              <a:rPr lang="en-US" sz="1600" b="1" dirty="0">
                <a:solidFill>
                  <a:schemeClr val="tx1"/>
                </a:solidFill>
                <a:latin typeface="Oswald ExtraLight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Oswald ExtraLight"/>
              </a:rPr>
              <a:t>hàng</a:t>
            </a:r>
            <a:r>
              <a:rPr lang="en-US" sz="1600" b="1" dirty="0">
                <a:solidFill>
                  <a:schemeClr val="tx1"/>
                </a:solidFill>
                <a:latin typeface="Oswald ExtraLight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Oswald ExtraLight"/>
              </a:rPr>
              <a:t>máy</a:t>
            </a:r>
            <a:r>
              <a:rPr lang="en-US" sz="1600" b="1" dirty="0">
                <a:solidFill>
                  <a:schemeClr val="tx1"/>
                </a:solidFill>
                <a:latin typeface="Oswald ExtraLight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Oswald ExtraLight"/>
              </a:rPr>
              <a:t>ảnh</a:t>
            </a:r>
            <a:r>
              <a:rPr lang="en-US" sz="1600" b="1" dirty="0">
                <a:solidFill>
                  <a:schemeClr val="tx1"/>
                </a:solidFill>
                <a:latin typeface="Oswald ExtraLight"/>
              </a:rPr>
              <a:t>, </a:t>
            </a:r>
            <a:r>
              <a:rPr lang="en-US" sz="1600" b="1" dirty="0" err="1">
                <a:solidFill>
                  <a:schemeClr val="tx1"/>
                </a:solidFill>
                <a:latin typeface="Oswald ExtraLight"/>
              </a:rPr>
              <a:t>phân</a:t>
            </a:r>
            <a:r>
              <a:rPr lang="en-US" sz="1600" b="1" dirty="0">
                <a:solidFill>
                  <a:schemeClr val="tx1"/>
                </a:solidFill>
                <a:latin typeface="Oswald ExtraLight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Oswald ExtraLight"/>
              </a:rPr>
              <a:t>tích</a:t>
            </a:r>
            <a:r>
              <a:rPr lang="en-US" sz="1600" b="1" dirty="0">
                <a:solidFill>
                  <a:schemeClr val="tx1"/>
                </a:solidFill>
                <a:latin typeface="Oswald ExtraLight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Oswald ExtraLight"/>
              </a:rPr>
              <a:t>thiết</a:t>
            </a:r>
            <a:r>
              <a:rPr lang="en-US" sz="1600" b="1" dirty="0">
                <a:solidFill>
                  <a:schemeClr val="tx1"/>
                </a:solidFill>
                <a:latin typeface="Oswald ExtraLight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Oswald ExtraLight"/>
              </a:rPr>
              <a:t>kế</a:t>
            </a:r>
            <a:r>
              <a:rPr lang="en-US" sz="1600" b="1" dirty="0">
                <a:solidFill>
                  <a:schemeClr val="tx1"/>
                </a:solidFill>
                <a:latin typeface="Oswald ExtraLight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Oswald ExtraLight"/>
              </a:rPr>
              <a:t>hệ</a:t>
            </a:r>
            <a:r>
              <a:rPr lang="en-US" sz="1600" b="1" dirty="0">
                <a:solidFill>
                  <a:schemeClr val="tx1"/>
                </a:solidFill>
                <a:latin typeface="Oswald ExtraLight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Oswald ExtraLight"/>
              </a:rPr>
              <a:t>thống</a:t>
            </a:r>
            <a:r>
              <a:rPr lang="en-US" sz="1600" b="1" dirty="0">
                <a:solidFill>
                  <a:schemeClr val="tx1"/>
                </a:solidFill>
                <a:latin typeface="Oswald ExtraLight"/>
              </a:rPr>
              <a:t>, </a:t>
            </a:r>
            <a:r>
              <a:rPr lang="en-US" sz="1600" b="1" dirty="0" err="1">
                <a:solidFill>
                  <a:schemeClr val="tx1"/>
                </a:solidFill>
                <a:latin typeface="Oswald ExtraLight"/>
              </a:rPr>
              <a:t>phân</a:t>
            </a:r>
            <a:r>
              <a:rPr lang="en-US" sz="1600" b="1" dirty="0">
                <a:solidFill>
                  <a:schemeClr val="tx1"/>
                </a:solidFill>
                <a:latin typeface="Oswald ExtraLight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Oswald ExtraLight"/>
              </a:rPr>
              <a:t>tích</a:t>
            </a:r>
            <a:r>
              <a:rPr lang="en-US" sz="1600" b="1" dirty="0">
                <a:solidFill>
                  <a:schemeClr val="tx1"/>
                </a:solidFill>
                <a:latin typeface="Oswald ExtraLight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Oswald ExtraLight"/>
              </a:rPr>
              <a:t>thiết</a:t>
            </a:r>
            <a:r>
              <a:rPr lang="en-US" sz="1600" b="1" dirty="0">
                <a:solidFill>
                  <a:schemeClr val="tx1"/>
                </a:solidFill>
                <a:latin typeface="Oswald ExtraLight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Oswald ExtraLight"/>
              </a:rPr>
              <a:t>kế</a:t>
            </a:r>
            <a:r>
              <a:rPr lang="en-US" sz="1600" b="1" dirty="0">
                <a:solidFill>
                  <a:schemeClr val="tx1"/>
                </a:solidFill>
                <a:latin typeface="Oswald ExtraLight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Oswald ExtraLight"/>
              </a:rPr>
              <a:t>cơ</a:t>
            </a:r>
            <a:r>
              <a:rPr lang="en-US" sz="1600" b="1" dirty="0">
                <a:solidFill>
                  <a:schemeClr val="tx1"/>
                </a:solidFill>
                <a:latin typeface="Oswald ExtraLight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Oswald ExtraLight"/>
              </a:rPr>
              <a:t>sở</a:t>
            </a:r>
            <a:r>
              <a:rPr lang="en-US" sz="1600" b="1" dirty="0">
                <a:solidFill>
                  <a:schemeClr val="tx1"/>
                </a:solidFill>
                <a:latin typeface="Oswald ExtraLight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Oswald ExtraLight"/>
              </a:rPr>
              <a:t>dữ</a:t>
            </a:r>
            <a:r>
              <a:rPr lang="en-US" sz="1600" b="1" dirty="0">
                <a:solidFill>
                  <a:schemeClr val="tx1"/>
                </a:solidFill>
                <a:latin typeface="Oswald ExtraLight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Oswald ExtraLight"/>
              </a:rPr>
              <a:t>liệu</a:t>
            </a:r>
            <a:r>
              <a:rPr lang="en-US" sz="1600" b="1" dirty="0">
                <a:solidFill>
                  <a:schemeClr val="tx1"/>
                </a:solidFill>
                <a:latin typeface="Oswald ExtraLight"/>
              </a:rPr>
              <a:t>, </a:t>
            </a:r>
            <a:r>
              <a:rPr lang="en-US" sz="1600" b="1" dirty="0" err="1">
                <a:solidFill>
                  <a:schemeClr val="tx1"/>
                </a:solidFill>
                <a:latin typeface="Oswald ExtraLight"/>
              </a:rPr>
              <a:t>và</a:t>
            </a:r>
            <a:r>
              <a:rPr lang="en-US" sz="1600" b="1" dirty="0">
                <a:solidFill>
                  <a:schemeClr val="tx1"/>
                </a:solidFill>
                <a:latin typeface="Oswald ExtraLight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Oswald ExtraLight"/>
              </a:rPr>
              <a:t>thiết</a:t>
            </a:r>
            <a:r>
              <a:rPr lang="en-US" sz="1600" b="1" dirty="0">
                <a:solidFill>
                  <a:schemeClr val="tx1"/>
                </a:solidFill>
                <a:latin typeface="Oswald ExtraLight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Oswald ExtraLight"/>
              </a:rPr>
              <a:t>kế</a:t>
            </a:r>
            <a:r>
              <a:rPr lang="en-US" sz="1600" b="1" dirty="0">
                <a:solidFill>
                  <a:schemeClr val="tx1"/>
                </a:solidFill>
                <a:latin typeface="Oswald ExtraLight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Oswald ExtraLight"/>
              </a:rPr>
              <a:t>giao</a:t>
            </a:r>
            <a:r>
              <a:rPr lang="en-US" sz="1600" b="1" dirty="0">
                <a:solidFill>
                  <a:schemeClr val="tx1"/>
                </a:solidFill>
                <a:latin typeface="Oswald ExtraLight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Oswald ExtraLight"/>
              </a:rPr>
              <a:t>diện</a:t>
            </a:r>
            <a:r>
              <a:rPr lang="en-US" sz="1600" b="1" dirty="0">
                <a:solidFill>
                  <a:schemeClr val="tx1"/>
                </a:solidFill>
                <a:latin typeface="Oswald ExtraLight"/>
              </a:rPr>
              <a:t>,…</a:t>
            </a:r>
          </a:p>
          <a:p>
            <a:pPr algn="l"/>
            <a:endParaRPr lang="en-US" b="1" dirty="0">
              <a:latin typeface="Oswald ExtraLigh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3670DA-44B9-8DC4-3B12-6C713C7831AF}"/>
              </a:ext>
            </a:extLst>
          </p:cNvPr>
          <p:cNvSpPr txBox="1"/>
          <p:nvPr/>
        </p:nvSpPr>
        <p:spPr>
          <a:xfrm>
            <a:off x="165179" y="3382875"/>
            <a:ext cx="8813642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sz="1600" b="1" dirty="0" err="1">
                <a:solidFill>
                  <a:schemeClr val="tx1"/>
                </a:solidFill>
                <a:latin typeface="Oswald ExtraLight"/>
              </a:rPr>
              <a:t>Vì</a:t>
            </a:r>
            <a:r>
              <a:rPr lang="en-US" sz="1600" b="1" dirty="0">
                <a:solidFill>
                  <a:schemeClr val="tx1"/>
                </a:solidFill>
                <a:latin typeface="Oswald ExtraLight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Oswald ExtraLight"/>
              </a:rPr>
              <a:t>thời</a:t>
            </a:r>
            <a:r>
              <a:rPr lang="en-US" sz="1600" b="1" dirty="0">
                <a:solidFill>
                  <a:schemeClr val="tx1"/>
                </a:solidFill>
                <a:latin typeface="Oswald ExtraLight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Oswald ExtraLight"/>
              </a:rPr>
              <a:t>gian</a:t>
            </a:r>
            <a:r>
              <a:rPr lang="en-US" sz="1600" b="1" dirty="0">
                <a:solidFill>
                  <a:schemeClr val="tx1"/>
                </a:solidFill>
                <a:latin typeface="Oswald ExtraLight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Oswald ExtraLight"/>
              </a:rPr>
              <a:t>thực</a:t>
            </a:r>
            <a:r>
              <a:rPr lang="en-US" sz="1600" b="1" dirty="0">
                <a:solidFill>
                  <a:schemeClr val="tx1"/>
                </a:solidFill>
                <a:latin typeface="Oswald ExtraLight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Oswald ExtraLight"/>
              </a:rPr>
              <a:t>tập</a:t>
            </a:r>
            <a:r>
              <a:rPr lang="en-US" sz="1600" b="1" dirty="0">
                <a:solidFill>
                  <a:schemeClr val="tx1"/>
                </a:solidFill>
                <a:latin typeface="Oswald ExtraLight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Oswald ExtraLight"/>
              </a:rPr>
              <a:t>ngắn</a:t>
            </a:r>
            <a:r>
              <a:rPr lang="en-US" sz="1600" b="1" dirty="0">
                <a:solidFill>
                  <a:schemeClr val="tx1"/>
                </a:solidFill>
                <a:latin typeface="Oswald ExtraLight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Oswald ExtraLight"/>
              </a:rPr>
              <a:t>và</a:t>
            </a:r>
            <a:r>
              <a:rPr lang="en-US" sz="1600" b="1" dirty="0">
                <a:solidFill>
                  <a:schemeClr val="tx1"/>
                </a:solidFill>
                <a:latin typeface="Oswald ExtraLight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Oswald ExtraLight"/>
              </a:rPr>
              <a:t>sử</a:t>
            </a:r>
            <a:r>
              <a:rPr lang="en-US" sz="1600" b="1" dirty="0">
                <a:solidFill>
                  <a:schemeClr val="tx1"/>
                </a:solidFill>
                <a:latin typeface="Oswald ExtraLight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Oswald ExtraLight"/>
              </a:rPr>
              <a:t>dụng</a:t>
            </a:r>
            <a:r>
              <a:rPr lang="en-US" sz="1600" b="1" dirty="0">
                <a:solidFill>
                  <a:schemeClr val="tx1"/>
                </a:solidFill>
                <a:latin typeface="Oswald ExtraLight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Oswald ExtraLight"/>
              </a:rPr>
              <a:t>ngôn</a:t>
            </a:r>
            <a:r>
              <a:rPr lang="en-US" sz="1600" b="1" dirty="0">
                <a:solidFill>
                  <a:schemeClr val="tx1"/>
                </a:solidFill>
                <a:latin typeface="Oswald ExtraLight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Oswald ExtraLight"/>
              </a:rPr>
              <a:t>ngữ</a:t>
            </a:r>
            <a:r>
              <a:rPr lang="en-US" sz="1600" b="1" dirty="0">
                <a:solidFill>
                  <a:schemeClr val="tx1"/>
                </a:solidFill>
                <a:latin typeface="Oswald ExtraLight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Oswald ExtraLight"/>
              </a:rPr>
              <a:t>mới</a:t>
            </a:r>
            <a:r>
              <a:rPr lang="en-US" sz="1600" b="1" dirty="0">
                <a:solidFill>
                  <a:schemeClr val="tx1"/>
                </a:solidFill>
                <a:latin typeface="Oswald ExtraLight"/>
              </a:rPr>
              <a:t>, </a:t>
            </a:r>
            <a:r>
              <a:rPr lang="en-US" sz="1600" b="1" dirty="0" err="1">
                <a:solidFill>
                  <a:schemeClr val="tx1"/>
                </a:solidFill>
                <a:latin typeface="Oswald ExtraLight"/>
              </a:rPr>
              <a:t>tuy</a:t>
            </a:r>
            <a:r>
              <a:rPr lang="en-US" sz="1600" b="1" dirty="0">
                <a:solidFill>
                  <a:schemeClr val="tx1"/>
                </a:solidFill>
                <a:latin typeface="Oswald ExtraLight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Oswald ExtraLight"/>
              </a:rPr>
              <a:t>đề</a:t>
            </a:r>
            <a:r>
              <a:rPr lang="en-US" sz="1600" b="1" dirty="0">
                <a:solidFill>
                  <a:schemeClr val="tx1"/>
                </a:solidFill>
                <a:latin typeface="Oswald ExtraLight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Oswald ExtraLight"/>
              </a:rPr>
              <a:t>tài</a:t>
            </a:r>
            <a:r>
              <a:rPr lang="en-US" sz="1600" b="1" dirty="0">
                <a:solidFill>
                  <a:schemeClr val="tx1"/>
                </a:solidFill>
                <a:latin typeface="Oswald ExtraLight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Oswald ExtraLight"/>
              </a:rPr>
              <a:t>đã</a:t>
            </a:r>
            <a:r>
              <a:rPr lang="en-US" sz="1600" b="1" dirty="0">
                <a:solidFill>
                  <a:schemeClr val="tx1"/>
                </a:solidFill>
                <a:latin typeface="Oswald ExtraLight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Oswald ExtraLight"/>
              </a:rPr>
              <a:t>hoàn</a:t>
            </a:r>
            <a:r>
              <a:rPr lang="en-US" sz="1600" b="1" dirty="0">
                <a:solidFill>
                  <a:schemeClr val="tx1"/>
                </a:solidFill>
                <a:latin typeface="Oswald ExtraLight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Oswald ExtraLight"/>
              </a:rPr>
              <a:t>thành</a:t>
            </a:r>
            <a:r>
              <a:rPr lang="en-US" sz="1600" b="1" dirty="0">
                <a:solidFill>
                  <a:schemeClr val="tx1"/>
                </a:solidFill>
                <a:latin typeface="Oswald ExtraLight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Oswald ExtraLight"/>
              </a:rPr>
              <a:t>nhưng</a:t>
            </a:r>
            <a:r>
              <a:rPr lang="en-US" sz="1600" b="1" dirty="0">
                <a:solidFill>
                  <a:schemeClr val="tx1"/>
                </a:solidFill>
                <a:latin typeface="Oswald ExtraLight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Oswald ExtraLight"/>
              </a:rPr>
              <a:t>vẫn</a:t>
            </a:r>
            <a:r>
              <a:rPr lang="en-US" sz="1600" b="1" dirty="0">
                <a:solidFill>
                  <a:schemeClr val="tx1"/>
                </a:solidFill>
                <a:latin typeface="Oswald ExtraLight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Oswald ExtraLight"/>
              </a:rPr>
              <a:t>còn</a:t>
            </a:r>
            <a:r>
              <a:rPr lang="en-US" sz="1600" b="1" dirty="0">
                <a:solidFill>
                  <a:schemeClr val="tx1"/>
                </a:solidFill>
                <a:latin typeface="Oswald ExtraLight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Oswald ExtraLight"/>
              </a:rPr>
              <a:t>nhiều</a:t>
            </a:r>
            <a:r>
              <a:rPr lang="en-US" sz="1600" b="1" dirty="0">
                <a:solidFill>
                  <a:schemeClr val="tx1"/>
                </a:solidFill>
                <a:latin typeface="Oswald ExtraLight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Oswald ExtraLight"/>
              </a:rPr>
              <a:t>hạn</a:t>
            </a:r>
            <a:r>
              <a:rPr lang="en-US" sz="1600" b="1" dirty="0">
                <a:solidFill>
                  <a:schemeClr val="tx1"/>
                </a:solidFill>
                <a:latin typeface="Oswald ExtraLight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Oswald ExtraLight"/>
              </a:rPr>
              <a:t>chế</a:t>
            </a:r>
            <a:r>
              <a:rPr lang="en-US" sz="1600" b="1" dirty="0">
                <a:solidFill>
                  <a:schemeClr val="tx1"/>
                </a:solidFill>
                <a:latin typeface="Oswald ExtraLight"/>
              </a:rPr>
              <a:t>: </a:t>
            </a:r>
            <a:r>
              <a:rPr lang="en-US" sz="1600" b="1" dirty="0" err="1">
                <a:solidFill>
                  <a:schemeClr val="tx1"/>
                </a:solidFill>
                <a:latin typeface="Oswald ExtraLight"/>
              </a:rPr>
              <a:t>Chưa</a:t>
            </a:r>
            <a:r>
              <a:rPr lang="en-US" sz="1600" b="1" dirty="0">
                <a:solidFill>
                  <a:schemeClr val="tx1"/>
                </a:solidFill>
                <a:latin typeface="Oswald ExtraLight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Oswald ExtraLight"/>
              </a:rPr>
              <a:t>xây</a:t>
            </a:r>
            <a:r>
              <a:rPr lang="en-US" sz="1600" b="1" dirty="0">
                <a:solidFill>
                  <a:schemeClr val="tx1"/>
                </a:solidFill>
                <a:latin typeface="Oswald ExtraLight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Oswald ExtraLight"/>
              </a:rPr>
              <a:t>dựng</a:t>
            </a:r>
            <a:r>
              <a:rPr lang="en-US" sz="1600" b="1" dirty="0">
                <a:solidFill>
                  <a:schemeClr val="tx1"/>
                </a:solidFill>
                <a:latin typeface="Oswald ExtraLight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Oswald ExtraLight"/>
              </a:rPr>
              <a:t>đầy</a:t>
            </a:r>
            <a:r>
              <a:rPr lang="en-US" sz="1600" b="1" dirty="0">
                <a:solidFill>
                  <a:schemeClr val="tx1"/>
                </a:solidFill>
                <a:latin typeface="Oswald ExtraLight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Oswald ExtraLight"/>
              </a:rPr>
              <a:t>đủ</a:t>
            </a:r>
            <a:r>
              <a:rPr lang="en-US" sz="1600" b="1" dirty="0">
                <a:solidFill>
                  <a:schemeClr val="tx1"/>
                </a:solidFill>
                <a:latin typeface="Oswald ExtraLight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Oswald ExtraLight"/>
              </a:rPr>
              <a:t>các</a:t>
            </a:r>
            <a:r>
              <a:rPr lang="en-US" sz="1600" b="1" dirty="0">
                <a:solidFill>
                  <a:schemeClr val="tx1"/>
                </a:solidFill>
                <a:latin typeface="Oswald ExtraLight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Oswald ExtraLight"/>
              </a:rPr>
              <a:t>chức</a:t>
            </a:r>
            <a:r>
              <a:rPr lang="en-US" sz="1600" b="1" dirty="0">
                <a:solidFill>
                  <a:schemeClr val="tx1"/>
                </a:solidFill>
                <a:latin typeface="Oswald ExtraLight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Oswald ExtraLight"/>
              </a:rPr>
              <a:t>năng</a:t>
            </a:r>
            <a:r>
              <a:rPr lang="en-US" sz="1600" b="1" dirty="0">
                <a:solidFill>
                  <a:schemeClr val="tx1"/>
                </a:solidFill>
                <a:latin typeface="Oswald ExtraLight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Oswald ExtraLight"/>
              </a:rPr>
              <a:t>mà</a:t>
            </a:r>
            <a:r>
              <a:rPr lang="en-US" sz="1600" b="1" dirty="0">
                <a:solidFill>
                  <a:schemeClr val="tx1"/>
                </a:solidFill>
                <a:latin typeface="Oswald ExtraLight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Oswald ExtraLight"/>
              </a:rPr>
              <a:t>hệ</a:t>
            </a:r>
            <a:r>
              <a:rPr lang="en-US" sz="1600" b="1" dirty="0">
                <a:solidFill>
                  <a:schemeClr val="tx1"/>
                </a:solidFill>
                <a:latin typeface="Oswald ExtraLight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Oswald ExtraLight"/>
              </a:rPr>
              <a:t>thống</a:t>
            </a:r>
            <a:r>
              <a:rPr lang="en-US" sz="1600" b="1" dirty="0">
                <a:solidFill>
                  <a:schemeClr val="tx1"/>
                </a:solidFill>
                <a:latin typeface="Oswald ExtraLight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Oswald ExtraLight"/>
              </a:rPr>
              <a:t>cần</a:t>
            </a:r>
            <a:r>
              <a:rPr lang="en-US" sz="1600" b="1" dirty="0">
                <a:solidFill>
                  <a:schemeClr val="tx1"/>
                </a:solidFill>
                <a:latin typeface="Oswald ExtraLight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Oswald ExtraLight"/>
              </a:rPr>
              <a:t>có</a:t>
            </a:r>
            <a:r>
              <a:rPr lang="en-US" sz="1600" b="1" dirty="0">
                <a:solidFill>
                  <a:schemeClr val="tx1"/>
                </a:solidFill>
                <a:latin typeface="Oswald ExtraLight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Oswald ExtraLight"/>
              </a:rPr>
              <a:t>như</a:t>
            </a:r>
            <a:r>
              <a:rPr lang="en-US" sz="1600" b="1" dirty="0">
                <a:solidFill>
                  <a:schemeClr val="tx1"/>
                </a:solidFill>
                <a:latin typeface="Oswald ExtraLight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Oswald ExtraLight"/>
              </a:rPr>
              <a:t>đã</a:t>
            </a:r>
            <a:r>
              <a:rPr lang="en-US" sz="1600" b="1" dirty="0">
                <a:solidFill>
                  <a:schemeClr val="tx1"/>
                </a:solidFill>
                <a:latin typeface="Oswald ExtraLight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Oswald ExtraLight"/>
              </a:rPr>
              <a:t>phân</a:t>
            </a:r>
            <a:r>
              <a:rPr lang="en-US" sz="1600" b="1" dirty="0">
                <a:solidFill>
                  <a:schemeClr val="tx1"/>
                </a:solidFill>
                <a:latin typeface="Oswald ExtraLight"/>
              </a:rPr>
              <a:t> </a:t>
            </a:r>
            <a:r>
              <a:rPr lang="en-US" sz="1600" b="1" dirty="0" err="1">
                <a:solidFill>
                  <a:schemeClr val="tx1"/>
                </a:solidFill>
                <a:latin typeface="Oswald ExtraLight"/>
              </a:rPr>
              <a:t>tích</a:t>
            </a:r>
            <a:r>
              <a:rPr lang="en-US" sz="1600" b="1" dirty="0">
                <a:solidFill>
                  <a:schemeClr val="tx1"/>
                </a:solidFill>
                <a:latin typeface="Oswald ExtraLight"/>
              </a:rPr>
              <a:t>,  </a:t>
            </a:r>
            <a:r>
              <a:rPr lang="en-US" sz="1600" b="1" dirty="0" err="1">
                <a:solidFill>
                  <a:schemeClr val="tx1"/>
                </a:solidFill>
                <a:latin typeface="Oswald ExtraLight"/>
              </a:rPr>
              <a:t>còn</a:t>
            </a:r>
            <a:r>
              <a:rPr lang="en-US" sz="1600" b="1" dirty="0">
                <a:solidFill>
                  <a:schemeClr val="tx1"/>
                </a:solidFill>
                <a:latin typeface="Oswald ExtraLight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Oswald ExtraLight"/>
              </a:rPr>
              <a:t>nhiều</a:t>
            </a:r>
            <a:r>
              <a:rPr lang="en-US" sz="1600" b="1" dirty="0">
                <a:solidFill>
                  <a:schemeClr val="tx1"/>
                </a:solidFill>
                <a:latin typeface="Oswald ExtraLight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Oswald ExtraLight"/>
              </a:rPr>
              <a:t>thiếu</a:t>
            </a:r>
            <a:r>
              <a:rPr lang="en-US" sz="1600" b="1" dirty="0">
                <a:solidFill>
                  <a:schemeClr val="tx1"/>
                </a:solidFill>
                <a:latin typeface="Oswald ExtraLight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Oswald ExtraLight"/>
              </a:rPr>
              <a:t>sót</a:t>
            </a:r>
            <a:r>
              <a:rPr lang="en-US" sz="1600" b="1" dirty="0">
                <a:solidFill>
                  <a:schemeClr val="tx1"/>
                </a:solidFill>
                <a:latin typeface="Oswald ExtraLight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Oswald ExtraLight"/>
              </a:rPr>
              <a:t>trong</a:t>
            </a:r>
            <a:r>
              <a:rPr lang="en-US" sz="1600" b="1" dirty="0">
                <a:solidFill>
                  <a:schemeClr val="tx1"/>
                </a:solidFill>
                <a:latin typeface="Oswald ExtraLight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Oswald ExtraLight"/>
              </a:rPr>
              <a:t>quá</a:t>
            </a:r>
            <a:r>
              <a:rPr lang="en-US" sz="1600" b="1" dirty="0">
                <a:solidFill>
                  <a:schemeClr val="tx1"/>
                </a:solidFill>
                <a:latin typeface="Oswald ExtraLight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Oswald ExtraLight"/>
              </a:rPr>
              <a:t>trình</a:t>
            </a:r>
            <a:r>
              <a:rPr lang="en-US" sz="1600" b="1" dirty="0">
                <a:solidFill>
                  <a:schemeClr val="tx1"/>
                </a:solidFill>
                <a:latin typeface="Oswald ExtraLight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Oswald ExtraLight"/>
              </a:rPr>
              <a:t>tìm</a:t>
            </a:r>
            <a:r>
              <a:rPr lang="en-US" sz="1600" b="1" dirty="0">
                <a:solidFill>
                  <a:schemeClr val="tx1"/>
                </a:solidFill>
                <a:latin typeface="Oswald ExtraLight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Oswald ExtraLight"/>
              </a:rPr>
              <a:t>hiểu</a:t>
            </a:r>
            <a:r>
              <a:rPr lang="en-US" sz="1600" b="1" dirty="0">
                <a:solidFill>
                  <a:schemeClr val="tx1"/>
                </a:solidFill>
                <a:latin typeface="Oswald ExtraLight"/>
              </a:rPr>
              <a:t> chi </a:t>
            </a:r>
            <a:r>
              <a:rPr lang="en-US" sz="1600" b="1" dirty="0" err="1">
                <a:solidFill>
                  <a:schemeClr val="tx1"/>
                </a:solidFill>
                <a:latin typeface="Oswald ExtraLight"/>
              </a:rPr>
              <a:t>tiết</a:t>
            </a:r>
            <a:r>
              <a:rPr lang="en-US" sz="1600" b="1" dirty="0">
                <a:solidFill>
                  <a:schemeClr val="tx1"/>
                </a:solidFill>
                <a:latin typeface="Oswald ExtraLight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Oswald ExtraLight"/>
              </a:rPr>
              <a:t>đề</a:t>
            </a:r>
            <a:r>
              <a:rPr lang="en-US" sz="1600" b="1" dirty="0">
                <a:solidFill>
                  <a:schemeClr val="tx1"/>
                </a:solidFill>
                <a:latin typeface="Oswald ExtraLight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Oswald ExtraLight"/>
              </a:rPr>
              <a:t>tài</a:t>
            </a:r>
            <a:r>
              <a:rPr lang="en-US" sz="1600" b="1" dirty="0">
                <a:solidFill>
                  <a:schemeClr val="tx1"/>
                </a:solidFill>
                <a:latin typeface="Oswald ExtraLight"/>
              </a:rPr>
              <a:t>.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51FA02-16B8-7304-0768-42F75175ACA5}"/>
              </a:ext>
            </a:extLst>
          </p:cNvPr>
          <p:cNvSpPr txBox="1"/>
          <p:nvPr/>
        </p:nvSpPr>
        <p:spPr>
          <a:xfrm>
            <a:off x="117388" y="4329259"/>
            <a:ext cx="8806673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sz="1600" b="1" dirty="0" err="1">
                <a:solidFill>
                  <a:schemeClr val="tx1"/>
                </a:solidFill>
                <a:latin typeface="Oswald ExtraLight"/>
              </a:rPr>
              <a:t>Với</a:t>
            </a:r>
            <a:r>
              <a:rPr lang="en-US" sz="1600" b="1" dirty="0">
                <a:solidFill>
                  <a:schemeClr val="tx1"/>
                </a:solidFill>
                <a:latin typeface="Oswald ExtraLight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Oswald ExtraLight"/>
              </a:rPr>
              <a:t>mục</a:t>
            </a:r>
            <a:r>
              <a:rPr lang="en-US" sz="1600" b="1" dirty="0">
                <a:solidFill>
                  <a:schemeClr val="tx1"/>
                </a:solidFill>
                <a:latin typeface="Oswald ExtraLight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Oswald ExtraLight"/>
              </a:rPr>
              <a:t>đích</a:t>
            </a:r>
            <a:r>
              <a:rPr lang="en-US" sz="1600" b="1" dirty="0">
                <a:solidFill>
                  <a:schemeClr val="tx1"/>
                </a:solidFill>
                <a:latin typeface="Oswald ExtraLight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Oswald ExtraLight"/>
              </a:rPr>
              <a:t>ngày</a:t>
            </a:r>
            <a:r>
              <a:rPr lang="en-US" sz="1600" b="1" dirty="0">
                <a:solidFill>
                  <a:schemeClr val="tx1"/>
                </a:solidFill>
                <a:latin typeface="Oswald ExtraLight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Oswald ExtraLight"/>
              </a:rPr>
              <a:t>càng</a:t>
            </a:r>
            <a:r>
              <a:rPr lang="en-US" sz="1600" b="1" dirty="0">
                <a:solidFill>
                  <a:schemeClr val="tx1"/>
                </a:solidFill>
                <a:latin typeface="Oswald ExtraLight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Oswald ExtraLight"/>
              </a:rPr>
              <a:t>hoàn</a:t>
            </a:r>
            <a:r>
              <a:rPr lang="en-US" sz="1600" b="1" dirty="0">
                <a:solidFill>
                  <a:schemeClr val="tx1"/>
                </a:solidFill>
                <a:latin typeface="Oswald ExtraLight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Oswald ExtraLight"/>
              </a:rPr>
              <a:t>thiện</a:t>
            </a:r>
            <a:r>
              <a:rPr lang="en-US" sz="1600" b="1" dirty="0">
                <a:solidFill>
                  <a:schemeClr val="tx1"/>
                </a:solidFill>
                <a:latin typeface="Oswald ExtraLight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Oswald ExtraLight"/>
              </a:rPr>
              <a:t>để</a:t>
            </a:r>
            <a:r>
              <a:rPr lang="en-US" sz="1600" b="1" dirty="0">
                <a:solidFill>
                  <a:schemeClr val="tx1"/>
                </a:solidFill>
                <a:latin typeface="Oswald ExtraLight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Oswald ExtraLight"/>
              </a:rPr>
              <a:t>đáp</a:t>
            </a:r>
            <a:r>
              <a:rPr lang="en-US" sz="1600" b="1" dirty="0">
                <a:solidFill>
                  <a:schemeClr val="tx1"/>
                </a:solidFill>
                <a:latin typeface="Oswald ExtraLight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Oswald ExtraLight"/>
              </a:rPr>
              <a:t>ứng</a:t>
            </a:r>
            <a:r>
              <a:rPr lang="en-US" sz="1600" b="1" dirty="0">
                <a:solidFill>
                  <a:schemeClr val="tx1"/>
                </a:solidFill>
                <a:latin typeface="Oswald ExtraLight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Oswald ExtraLight"/>
              </a:rPr>
              <a:t>tốt</a:t>
            </a:r>
            <a:r>
              <a:rPr lang="en-US" sz="1600" b="1" dirty="0">
                <a:solidFill>
                  <a:schemeClr val="tx1"/>
                </a:solidFill>
                <a:latin typeface="Oswald ExtraLight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Oswald ExtraLight"/>
              </a:rPr>
              <a:t>cho</a:t>
            </a:r>
            <a:r>
              <a:rPr lang="en-US" sz="1600" b="1" dirty="0">
                <a:solidFill>
                  <a:schemeClr val="tx1"/>
                </a:solidFill>
                <a:latin typeface="Oswald ExtraLight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Oswald ExtraLight"/>
              </a:rPr>
              <a:t>việc</a:t>
            </a:r>
            <a:r>
              <a:rPr lang="en-US" sz="1600" b="1" dirty="0">
                <a:solidFill>
                  <a:schemeClr val="tx1"/>
                </a:solidFill>
                <a:latin typeface="Oswald ExtraLight"/>
              </a:rPr>
              <a:t> tin </a:t>
            </a:r>
            <a:r>
              <a:rPr lang="en-US" sz="1600" b="1" dirty="0" err="1">
                <a:solidFill>
                  <a:schemeClr val="tx1"/>
                </a:solidFill>
                <a:latin typeface="Oswald ExtraLight"/>
              </a:rPr>
              <a:t>học</a:t>
            </a:r>
            <a:r>
              <a:rPr lang="en-US" sz="1600" b="1" dirty="0">
                <a:solidFill>
                  <a:schemeClr val="tx1"/>
                </a:solidFill>
                <a:latin typeface="Oswald ExtraLight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Oswald ExtraLight"/>
              </a:rPr>
              <a:t>hoá</a:t>
            </a:r>
            <a:r>
              <a:rPr lang="en-US" sz="1600" b="1" dirty="0">
                <a:solidFill>
                  <a:schemeClr val="tx1"/>
                </a:solidFill>
                <a:latin typeface="Oswald ExtraLight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Oswald ExtraLight"/>
              </a:rPr>
              <a:t>quản</a:t>
            </a:r>
            <a:r>
              <a:rPr lang="en-US" sz="1600" b="1" dirty="0">
                <a:solidFill>
                  <a:schemeClr val="tx1"/>
                </a:solidFill>
                <a:latin typeface="Oswald ExtraLight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Oswald ExtraLight"/>
              </a:rPr>
              <a:t>lí</a:t>
            </a:r>
            <a:r>
              <a:rPr lang="en-US" sz="1600" b="1" dirty="0">
                <a:solidFill>
                  <a:schemeClr val="tx1"/>
                </a:solidFill>
                <a:latin typeface="Oswald ExtraLight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Oswald ExtraLight"/>
              </a:rPr>
              <a:t>đào</a:t>
            </a:r>
            <a:r>
              <a:rPr lang="en-US" sz="1600" b="1" dirty="0">
                <a:solidFill>
                  <a:schemeClr val="tx1"/>
                </a:solidFill>
                <a:latin typeface="Oswald ExtraLight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Oswald ExtraLight"/>
              </a:rPr>
              <a:t>tạo</a:t>
            </a:r>
            <a:r>
              <a:rPr lang="en-US" sz="1600" b="1" dirty="0">
                <a:solidFill>
                  <a:schemeClr val="tx1"/>
                </a:solidFill>
                <a:latin typeface="Oswald ExtraLight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Oswald ExtraLight"/>
              </a:rPr>
              <a:t>các</a:t>
            </a:r>
            <a:r>
              <a:rPr lang="en-US" sz="1600" b="1" dirty="0">
                <a:solidFill>
                  <a:schemeClr val="tx1"/>
                </a:solidFill>
                <a:latin typeface="Oswald ExtraLight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Oswald ExtraLight"/>
              </a:rPr>
              <a:t>khoá</a:t>
            </a:r>
            <a:r>
              <a:rPr lang="en-US" sz="1600" b="1" dirty="0">
                <a:solidFill>
                  <a:schemeClr val="tx1"/>
                </a:solidFill>
                <a:latin typeface="Oswald ExtraLight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Oswald ExtraLight"/>
              </a:rPr>
              <a:t>học</a:t>
            </a:r>
            <a:r>
              <a:rPr lang="en-US" sz="1600" b="1" dirty="0">
                <a:solidFill>
                  <a:schemeClr val="tx1"/>
                </a:solidFill>
                <a:latin typeface="Oswald ExtraLight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Oswald ExtraLight"/>
              </a:rPr>
              <a:t>ngắn</a:t>
            </a:r>
            <a:r>
              <a:rPr lang="en-US" sz="1600" b="1" dirty="0">
                <a:solidFill>
                  <a:schemeClr val="tx1"/>
                </a:solidFill>
                <a:latin typeface="Oswald ExtraLight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Oswald ExtraLight"/>
              </a:rPr>
              <a:t>hạn</a:t>
            </a:r>
            <a:r>
              <a:rPr lang="en-US" sz="1600" b="1" dirty="0">
                <a:solidFill>
                  <a:schemeClr val="tx1"/>
                </a:solidFill>
                <a:latin typeface="Oswald ExtraLight"/>
              </a:rPr>
              <a:t>, </a:t>
            </a:r>
            <a:r>
              <a:rPr lang="en-US" sz="1600" b="1" dirty="0" err="1">
                <a:solidFill>
                  <a:schemeClr val="tx1"/>
                </a:solidFill>
                <a:latin typeface="Oswald ExtraLight"/>
              </a:rPr>
              <a:t>trong</a:t>
            </a:r>
            <a:r>
              <a:rPr lang="en-US" sz="1600" b="1" dirty="0">
                <a:solidFill>
                  <a:schemeClr val="tx1"/>
                </a:solidFill>
                <a:latin typeface="Oswald ExtraLight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Oswald ExtraLight"/>
              </a:rPr>
              <a:t>tương</a:t>
            </a:r>
            <a:r>
              <a:rPr lang="en-US" sz="1600" b="1" dirty="0">
                <a:solidFill>
                  <a:schemeClr val="tx1"/>
                </a:solidFill>
                <a:latin typeface="Oswald ExtraLight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Oswald ExtraLight"/>
              </a:rPr>
              <a:t>lai</a:t>
            </a:r>
            <a:r>
              <a:rPr lang="en-US" sz="1600" b="1" dirty="0">
                <a:solidFill>
                  <a:schemeClr val="tx1"/>
                </a:solidFill>
                <a:latin typeface="Oswald ExtraLight"/>
              </a:rPr>
              <a:t>, </a:t>
            </a:r>
            <a:r>
              <a:rPr lang="en-US" sz="1600" b="1" dirty="0" err="1">
                <a:solidFill>
                  <a:schemeClr val="tx1"/>
                </a:solidFill>
                <a:latin typeface="Oswald ExtraLight"/>
              </a:rPr>
              <a:t>chúng</a:t>
            </a:r>
            <a:r>
              <a:rPr lang="en-US" sz="1600" b="1" dirty="0">
                <a:solidFill>
                  <a:schemeClr val="tx1"/>
                </a:solidFill>
                <a:latin typeface="Oswald ExtraLight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Oswald ExtraLight"/>
              </a:rPr>
              <a:t>em</a:t>
            </a:r>
            <a:r>
              <a:rPr lang="en-US" sz="1600" b="1" dirty="0">
                <a:solidFill>
                  <a:schemeClr val="tx1"/>
                </a:solidFill>
                <a:latin typeface="Oswald ExtraLight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Oswald ExtraLight"/>
              </a:rPr>
              <a:t>sẽ</a:t>
            </a:r>
            <a:r>
              <a:rPr lang="en-US" sz="1600" b="1" dirty="0">
                <a:solidFill>
                  <a:schemeClr val="tx1"/>
                </a:solidFill>
                <a:latin typeface="Oswald ExtraLight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Oswald ExtraLight"/>
              </a:rPr>
              <a:t>cố</a:t>
            </a:r>
            <a:r>
              <a:rPr lang="en-US" sz="1600" b="1" dirty="0">
                <a:solidFill>
                  <a:schemeClr val="tx1"/>
                </a:solidFill>
                <a:latin typeface="Oswald ExtraLight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Oswald ExtraLight"/>
              </a:rPr>
              <a:t>gắng</a:t>
            </a:r>
            <a:r>
              <a:rPr lang="en-US" sz="1600" b="1" dirty="0">
                <a:solidFill>
                  <a:schemeClr val="tx1"/>
                </a:solidFill>
                <a:latin typeface="Oswald ExtraLight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Oswald ExtraLight"/>
              </a:rPr>
              <a:t>tìm</a:t>
            </a:r>
            <a:r>
              <a:rPr lang="en-US" sz="1600" b="1" dirty="0">
                <a:solidFill>
                  <a:schemeClr val="tx1"/>
                </a:solidFill>
                <a:latin typeface="Oswald ExtraLight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Oswald ExtraLight"/>
              </a:rPr>
              <a:t>hiểu</a:t>
            </a:r>
            <a:r>
              <a:rPr lang="en-US" sz="1600" b="1" dirty="0">
                <a:solidFill>
                  <a:schemeClr val="tx1"/>
                </a:solidFill>
                <a:latin typeface="Oswald ExtraLight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Oswald ExtraLight"/>
              </a:rPr>
              <a:t>và</a:t>
            </a:r>
            <a:r>
              <a:rPr lang="en-US" sz="1600" b="1" dirty="0">
                <a:solidFill>
                  <a:schemeClr val="tx1"/>
                </a:solidFill>
                <a:latin typeface="Oswald ExtraLight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Oswald ExtraLight"/>
              </a:rPr>
              <a:t>đào</a:t>
            </a:r>
            <a:r>
              <a:rPr lang="en-US" sz="1600" b="1" dirty="0">
                <a:solidFill>
                  <a:schemeClr val="tx1"/>
                </a:solidFill>
                <a:latin typeface="Oswald ExtraLight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Oswald ExtraLight"/>
              </a:rPr>
              <a:t>sâu</a:t>
            </a:r>
            <a:r>
              <a:rPr lang="en-US" sz="1600" b="1" dirty="0">
                <a:solidFill>
                  <a:schemeClr val="tx1"/>
                </a:solidFill>
                <a:latin typeface="Oswald ExtraLight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Oswald ExtraLight"/>
              </a:rPr>
              <a:t>hơn</a:t>
            </a:r>
            <a:r>
              <a:rPr lang="en-US" sz="1600" b="1" dirty="0">
                <a:solidFill>
                  <a:schemeClr val="tx1"/>
                </a:solidFill>
                <a:latin typeface="Oswald ExtraLight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Oswald ExtraLight"/>
              </a:rPr>
              <a:t>để</a:t>
            </a:r>
            <a:r>
              <a:rPr lang="en-US" sz="1600" b="1" dirty="0">
                <a:solidFill>
                  <a:schemeClr val="tx1"/>
                </a:solidFill>
                <a:latin typeface="Oswald ExtraLight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Oswald ExtraLight"/>
              </a:rPr>
              <a:t>đề</a:t>
            </a:r>
            <a:r>
              <a:rPr lang="en-US" sz="1600" b="1" dirty="0">
                <a:solidFill>
                  <a:schemeClr val="tx1"/>
                </a:solidFill>
                <a:latin typeface="Oswald ExtraLight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Oswald ExtraLight"/>
              </a:rPr>
              <a:t>tài</a:t>
            </a:r>
            <a:r>
              <a:rPr lang="en-US" sz="1600" b="1" dirty="0">
                <a:solidFill>
                  <a:schemeClr val="tx1"/>
                </a:solidFill>
                <a:latin typeface="Oswald ExtraLight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Oswald ExtraLight"/>
              </a:rPr>
              <a:t>có</a:t>
            </a:r>
            <a:r>
              <a:rPr lang="en-US" sz="1600" b="1" dirty="0">
                <a:solidFill>
                  <a:schemeClr val="tx1"/>
                </a:solidFill>
                <a:latin typeface="Oswald ExtraLight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Oswald ExtraLight"/>
              </a:rPr>
              <a:t>thể</a:t>
            </a:r>
            <a:r>
              <a:rPr lang="en-US" sz="1600" b="1" dirty="0">
                <a:solidFill>
                  <a:schemeClr val="tx1"/>
                </a:solidFill>
                <a:latin typeface="Oswald ExtraLight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Oswald ExtraLight"/>
              </a:rPr>
              <a:t>hoàn</a:t>
            </a:r>
            <a:r>
              <a:rPr lang="en-US" sz="1600" b="1" dirty="0">
                <a:solidFill>
                  <a:schemeClr val="tx1"/>
                </a:solidFill>
                <a:latin typeface="Oswald ExtraLight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Oswald ExtraLight"/>
              </a:rPr>
              <a:t>thành</a:t>
            </a:r>
            <a:r>
              <a:rPr lang="en-US" sz="1600" b="1" dirty="0">
                <a:solidFill>
                  <a:schemeClr val="tx1"/>
                </a:solidFill>
                <a:latin typeface="Oswald ExtraLight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Oswald ExtraLight"/>
              </a:rPr>
              <a:t>tốt</a:t>
            </a:r>
            <a:r>
              <a:rPr lang="en-US" sz="1600" b="1" dirty="0">
                <a:solidFill>
                  <a:schemeClr val="tx1"/>
                </a:solidFill>
                <a:latin typeface="Oswald ExtraLight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Oswald ExtraLight"/>
              </a:rPr>
              <a:t>đẹp</a:t>
            </a:r>
            <a:r>
              <a:rPr lang="en-US" sz="1600" b="1" dirty="0">
                <a:solidFill>
                  <a:schemeClr val="tx1"/>
                </a:solidFill>
                <a:latin typeface="Oswald ExtraLight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Oswald ExtraLight"/>
              </a:rPr>
              <a:t>hơn</a:t>
            </a:r>
            <a:r>
              <a:rPr lang="en-US" sz="1600" b="1" dirty="0">
                <a:solidFill>
                  <a:schemeClr val="tx1"/>
                </a:solidFill>
                <a:latin typeface="Oswald ExtraLight"/>
              </a:rPr>
              <a:t>.</a:t>
            </a:r>
            <a:r>
              <a:rPr lang="en-US" sz="1600" b="1" dirty="0">
                <a:solidFill>
                  <a:schemeClr val="tx1"/>
                </a:solidFill>
              </a:rPr>
              <a:t> 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07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327;p49">
            <a:extLst>
              <a:ext uri="{FF2B5EF4-FFF2-40B4-BE49-F238E27FC236}">
                <a16:creationId xmlns:a16="http://schemas.microsoft.com/office/drawing/2014/main" id="{0735C286-C668-446F-1AB5-FAC1B43DD285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2260092" y="600692"/>
            <a:ext cx="3597311" cy="758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b="1" dirty="0">
                <a:latin typeface="Oswald ExtraLight" panose="00000300000000000000" pitchFamily="2" charset="0"/>
              </a:rPr>
              <a:t>THANKS</a:t>
            </a:r>
            <a:endParaRPr sz="5400" b="1" dirty="0">
              <a:latin typeface="Oswald ExtraLight" panose="00000300000000000000" pitchFamily="2" charset="0"/>
            </a:endParaRPr>
          </a:p>
        </p:txBody>
      </p:sp>
      <p:sp>
        <p:nvSpPr>
          <p:cNvPr id="6" name="Hộp Văn bản 2">
            <a:extLst>
              <a:ext uri="{FF2B5EF4-FFF2-40B4-BE49-F238E27FC236}">
                <a16:creationId xmlns:a16="http://schemas.microsoft.com/office/drawing/2014/main" id="{907D05ED-8503-FB7B-C8B8-5706600BCB73}"/>
              </a:ext>
            </a:extLst>
          </p:cNvPr>
          <p:cNvSpPr txBox="1"/>
          <p:nvPr/>
        </p:nvSpPr>
        <p:spPr>
          <a:xfrm>
            <a:off x="0" y="1894642"/>
            <a:ext cx="902342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800" b="1" dirty="0" err="1">
                <a:solidFill>
                  <a:schemeClr val="tx1"/>
                </a:solidFill>
                <a:latin typeface="Oswald ExtraLight" panose="00000300000000000000" pitchFamily="2" charset="0"/>
              </a:rPr>
              <a:t>Cám</a:t>
            </a:r>
            <a:r>
              <a:rPr lang="vi-VN" sz="3800" b="1" dirty="0">
                <a:solidFill>
                  <a:schemeClr val="tx1"/>
                </a:solidFill>
                <a:latin typeface="Oswald ExtraLight" panose="00000300000000000000" pitchFamily="2" charset="0"/>
              </a:rPr>
              <a:t> ơn </a:t>
            </a:r>
            <a:r>
              <a:rPr lang="vi-VN" sz="3800" b="1" dirty="0" err="1">
                <a:solidFill>
                  <a:schemeClr val="tx1"/>
                </a:solidFill>
                <a:latin typeface="Oswald ExtraLight" panose="00000300000000000000" pitchFamily="2" charset="0"/>
              </a:rPr>
              <a:t>thầy</a:t>
            </a:r>
            <a:r>
              <a:rPr lang="vi-VN" sz="3800" b="1" dirty="0">
                <a:solidFill>
                  <a:schemeClr val="tx1"/>
                </a:solidFill>
                <a:latin typeface="Oswald ExtraLight" panose="00000300000000000000" pitchFamily="2" charset="0"/>
              </a:rPr>
              <a:t> </a:t>
            </a:r>
            <a:r>
              <a:rPr lang="vi-VN" sz="3800" b="1" dirty="0" err="1">
                <a:solidFill>
                  <a:schemeClr val="tx1"/>
                </a:solidFill>
                <a:latin typeface="Oswald ExtraLight" panose="00000300000000000000" pitchFamily="2" charset="0"/>
              </a:rPr>
              <a:t>đã</a:t>
            </a:r>
            <a:r>
              <a:rPr lang="vi-VN" sz="3800" b="1" dirty="0">
                <a:solidFill>
                  <a:schemeClr val="tx1"/>
                </a:solidFill>
                <a:latin typeface="Oswald ExtraLight" panose="00000300000000000000" pitchFamily="2" charset="0"/>
              </a:rPr>
              <a:t> </a:t>
            </a:r>
            <a:r>
              <a:rPr lang="vi-VN" sz="3800" b="1" dirty="0" err="1">
                <a:solidFill>
                  <a:schemeClr val="tx1"/>
                </a:solidFill>
                <a:latin typeface="Oswald ExtraLight" panose="00000300000000000000" pitchFamily="2" charset="0"/>
              </a:rPr>
              <a:t>lắng</a:t>
            </a:r>
            <a:r>
              <a:rPr lang="vi-VN" sz="3800" b="1" dirty="0">
                <a:solidFill>
                  <a:schemeClr val="tx1"/>
                </a:solidFill>
                <a:latin typeface="Oswald ExtraLight" panose="00000300000000000000" pitchFamily="2" charset="0"/>
              </a:rPr>
              <a:t> nghe </a:t>
            </a:r>
            <a:r>
              <a:rPr lang="vi-VN" sz="3800" b="1" dirty="0" err="1">
                <a:solidFill>
                  <a:schemeClr val="tx1"/>
                </a:solidFill>
                <a:latin typeface="Oswald ExtraLight" panose="00000300000000000000" pitchFamily="2" charset="0"/>
              </a:rPr>
              <a:t>bài</a:t>
            </a:r>
            <a:r>
              <a:rPr lang="vi-VN" sz="3800" b="1" dirty="0">
                <a:solidFill>
                  <a:schemeClr val="tx1"/>
                </a:solidFill>
                <a:latin typeface="Oswald ExtraLight" panose="00000300000000000000" pitchFamily="2" charset="0"/>
              </a:rPr>
              <a:t> </a:t>
            </a:r>
            <a:r>
              <a:rPr lang="vi-VN" sz="3800" b="1" dirty="0" err="1">
                <a:solidFill>
                  <a:schemeClr val="tx1"/>
                </a:solidFill>
                <a:latin typeface="Oswald ExtraLight" panose="00000300000000000000" pitchFamily="2" charset="0"/>
              </a:rPr>
              <a:t>thuyết</a:t>
            </a:r>
            <a:r>
              <a:rPr lang="vi-VN" sz="3800" b="1" dirty="0">
                <a:solidFill>
                  <a:schemeClr val="tx1"/>
                </a:solidFill>
                <a:latin typeface="Oswald ExtraLight" panose="00000300000000000000" pitchFamily="2" charset="0"/>
              </a:rPr>
              <a:t> </a:t>
            </a:r>
            <a:r>
              <a:rPr lang="vi-VN" sz="3800" b="1" dirty="0" err="1">
                <a:solidFill>
                  <a:schemeClr val="tx1"/>
                </a:solidFill>
                <a:latin typeface="Oswald ExtraLight" panose="00000300000000000000" pitchFamily="2" charset="0"/>
              </a:rPr>
              <a:t>tr</a:t>
            </a:r>
            <a:r>
              <a:rPr lang="en-US" sz="3800" b="1" dirty="0" err="1">
                <a:solidFill>
                  <a:schemeClr val="tx1"/>
                </a:solidFill>
                <a:latin typeface="Oswald ExtraLight" panose="00000300000000000000" pitchFamily="2" charset="0"/>
              </a:rPr>
              <a:t>ình</a:t>
            </a:r>
            <a:r>
              <a:rPr lang="vi-VN" sz="3800" b="1" dirty="0">
                <a:solidFill>
                  <a:schemeClr val="tx1"/>
                </a:solidFill>
                <a:latin typeface="Oswald ExtraLight" panose="00000300000000000000" pitchFamily="2" charset="0"/>
              </a:rPr>
              <a:t> </a:t>
            </a:r>
            <a:r>
              <a:rPr lang="vi-VN" sz="3800" b="1" dirty="0" err="1">
                <a:solidFill>
                  <a:schemeClr val="tx1"/>
                </a:solidFill>
                <a:latin typeface="Oswald ExtraLight" panose="00000300000000000000" pitchFamily="2" charset="0"/>
              </a:rPr>
              <a:t>của</a:t>
            </a:r>
            <a:r>
              <a:rPr lang="vi-VN" sz="3800" b="1" dirty="0">
                <a:solidFill>
                  <a:schemeClr val="tx1"/>
                </a:solidFill>
                <a:latin typeface="Oswald ExtraLight" panose="00000300000000000000" pitchFamily="2" charset="0"/>
              </a:rPr>
              <a:t> </a:t>
            </a:r>
            <a:r>
              <a:rPr lang="vi-VN" sz="3800" b="1" dirty="0" err="1">
                <a:solidFill>
                  <a:schemeClr val="tx1"/>
                </a:solidFill>
                <a:latin typeface="Oswald ExtraLight" panose="00000300000000000000" pitchFamily="2" charset="0"/>
              </a:rPr>
              <a:t>chúng</a:t>
            </a:r>
            <a:r>
              <a:rPr lang="vi-VN" sz="3800" b="1" dirty="0">
                <a:solidFill>
                  <a:schemeClr val="tx1"/>
                </a:solidFill>
                <a:latin typeface="Oswald ExtraLight" panose="00000300000000000000" pitchFamily="2" charset="0"/>
              </a:rPr>
              <a:t> em</a:t>
            </a:r>
            <a:r>
              <a:rPr lang="en-US" sz="3800" b="1" dirty="0">
                <a:solidFill>
                  <a:schemeClr val="tx1"/>
                </a:solidFill>
                <a:latin typeface="Oswald ExtraLight" panose="00000300000000000000" pitchFamily="2" charset="0"/>
              </a:rPr>
              <a:t> !</a:t>
            </a:r>
            <a:endParaRPr lang="vi-VN" sz="3800" b="1" dirty="0">
              <a:solidFill>
                <a:schemeClr val="tx1"/>
              </a:solidFill>
              <a:latin typeface="Oswald ExtraLight" panose="00000300000000000000" pitchFamily="2" charset="0"/>
            </a:endParaRPr>
          </a:p>
        </p:txBody>
      </p:sp>
      <p:pic>
        <p:nvPicPr>
          <p:cNvPr id="2" name="Picture 2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F149EC9C-21A9-D0DC-E859-F026F42C53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3297" y="2725371"/>
            <a:ext cx="3175279" cy="2262566"/>
          </a:xfrm>
          <a:prstGeom prst="rect">
            <a:avLst/>
          </a:prstGeom>
        </p:spPr>
      </p:pic>
      <p:pic>
        <p:nvPicPr>
          <p:cNvPr id="3" name="Picture 4" descr="A picture containing text, invertebrate, hydrozoan&#10;&#10;Description automatically generated">
            <a:extLst>
              <a:ext uri="{FF2B5EF4-FFF2-40B4-BE49-F238E27FC236}">
                <a16:creationId xmlns:a16="http://schemas.microsoft.com/office/drawing/2014/main" id="{2D148E44-B752-88D6-40D7-8CC03869A8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97806" y="-212478"/>
            <a:ext cx="3110378" cy="2748665"/>
          </a:xfrm>
          <a:prstGeom prst="rect">
            <a:avLst/>
          </a:prstGeom>
        </p:spPr>
      </p:pic>
      <p:pic>
        <p:nvPicPr>
          <p:cNvPr id="5" name="Picture 6" descr="Logo&#10;&#10;Description automatically generated">
            <a:extLst>
              <a:ext uri="{FF2B5EF4-FFF2-40B4-BE49-F238E27FC236}">
                <a16:creationId xmlns:a16="http://schemas.microsoft.com/office/drawing/2014/main" id="{B2CB7990-6D24-A075-AF29-F4EE3B5DBE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660000">
            <a:off x="1786219" y="830076"/>
            <a:ext cx="947743" cy="959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91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E2041F88-658F-987A-C595-1A910BCE98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1730" y="117544"/>
            <a:ext cx="5823307" cy="1096894"/>
          </a:xfrm>
        </p:spPr>
        <p:txBody>
          <a:bodyPr/>
          <a:lstStyle/>
          <a:p>
            <a:r>
              <a:rPr lang="en-US" sz="4000" b="1" err="1"/>
              <a:t>Giới</a:t>
            </a:r>
            <a:r>
              <a:rPr lang="en-US" sz="4000" b="1"/>
              <a:t> </a:t>
            </a:r>
            <a:r>
              <a:rPr lang="en-US" sz="4000" b="1" err="1"/>
              <a:t>thiệu</a:t>
            </a:r>
            <a:endParaRPr lang="en-US" sz="4000" b="1"/>
          </a:p>
        </p:txBody>
      </p:sp>
      <p:sp>
        <p:nvSpPr>
          <p:cNvPr id="10" name="Google Shape;2755;p52">
            <a:extLst>
              <a:ext uri="{FF2B5EF4-FFF2-40B4-BE49-F238E27FC236}">
                <a16:creationId xmlns:a16="http://schemas.microsoft.com/office/drawing/2014/main" id="{C949F300-EBA2-5D4E-75AE-9D06EA57EB9E}"/>
              </a:ext>
            </a:extLst>
          </p:cNvPr>
          <p:cNvSpPr txBox="1">
            <a:spLocks/>
          </p:cNvSpPr>
          <p:nvPr/>
        </p:nvSpPr>
        <p:spPr>
          <a:xfrm>
            <a:off x="152190" y="1116418"/>
            <a:ext cx="8399377" cy="35300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285750" indent="-285750">
              <a:buClr>
                <a:schemeClr val="tx1"/>
              </a:buClr>
              <a:buSzPts val="1100"/>
              <a:buFont typeface="Courier New" panose="02070309020205020404" pitchFamily="49" charset="0"/>
              <a:buChar char="o"/>
            </a:pPr>
            <a:r>
              <a:rPr lang="en-US" sz="1800" err="1">
                <a:solidFill>
                  <a:schemeClr val="tx1"/>
                </a:solidFill>
                <a:latin typeface="Oswald" panose="00000500000000000000" pitchFamily="2" charset="0"/>
              </a:rPr>
              <a:t>Trong</a:t>
            </a:r>
            <a:r>
              <a:rPr lang="en-US" sz="1800">
                <a:solidFill>
                  <a:schemeClr val="tx1"/>
                </a:solidFill>
                <a:latin typeface="Oswald" panose="00000500000000000000" pitchFamily="2" charset="0"/>
              </a:rPr>
              <a:t> </a:t>
            </a:r>
            <a:r>
              <a:rPr lang="en-US" sz="1800" err="1">
                <a:solidFill>
                  <a:schemeClr val="tx1"/>
                </a:solidFill>
                <a:latin typeface="Oswald" panose="00000500000000000000" pitchFamily="2" charset="0"/>
              </a:rPr>
              <a:t>công</a:t>
            </a:r>
            <a:r>
              <a:rPr lang="en-US" sz="1800">
                <a:solidFill>
                  <a:schemeClr val="tx1"/>
                </a:solidFill>
                <a:latin typeface="Oswald" panose="00000500000000000000" pitchFamily="2" charset="0"/>
              </a:rPr>
              <a:t> </a:t>
            </a:r>
            <a:r>
              <a:rPr lang="en-US" sz="1800" err="1">
                <a:solidFill>
                  <a:schemeClr val="tx1"/>
                </a:solidFill>
                <a:latin typeface="Oswald" panose="00000500000000000000" pitchFamily="2" charset="0"/>
              </a:rPr>
              <a:t>tác</a:t>
            </a:r>
            <a:r>
              <a:rPr lang="en-US" sz="1800">
                <a:solidFill>
                  <a:schemeClr val="tx1"/>
                </a:solidFill>
                <a:latin typeface="Oswald" panose="00000500000000000000" pitchFamily="2" charset="0"/>
              </a:rPr>
              <a:t> </a:t>
            </a:r>
            <a:r>
              <a:rPr lang="en-US" sz="1800" err="1">
                <a:solidFill>
                  <a:schemeClr val="tx1"/>
                </a:solidFill>
                <a:latin typeface="Oswald" panose="00000500000000000000" pitchFamily="2" charset="0"/>
              </a:rPr>
              <a:t>quản</a:t>
            </a:r>
            <a:r>
              <a:rPr lang="en-US" sz="1800">
                <a:solidFill>
                  <a:schemeClr val="tx1"/>
                </a:solidFill>
                <a:latin typeface="Oswald" panose="00000500000000000000" pitchFamily="2" charset="0"/>
              </a:rPr>
              <a:t> </a:t>
            </a:r>
            <a:r>
              <a:rPr lang="en-US" sz="1800" err="1">
                <a:solidFill>
                  <a:schemeClr val="tx1"/>
                </a:solidFill>
                <a:latin typeface="Oswald" panose="00000500000000000000" pitchFamily="2" charset="0"/>
              </a:rPr>
              <a:t>lí</a:t>
            </a:r>
            <a:r>
              <a:rPr lang="en-US" sz="1800">
                <a:solidFill>
                  <a:schemeClr val="tx1"/>
                </a:solidFill>
                <a:latin typeface="Oswald" panose="00000500000000000000" pitchFamily="2" charset="0"/>
              </a:rPr>
              <a:t>, </a:t>
            </a:r>
            <a:r>
              <a:rPr lang="en-US" sz="1800" err="1">
                <a:solidFill>
                  <a:schemeClr val="tx1"/>
                </a:solidFill>
                <a:latin typeface="Oswald" panose="00000500000000000000" pitchFamily="2" charset="0"/>
              </a:rPr>
              <a:t>việc</a:t>
            </a:r>
            <a:r>
              <a:rPr lang="en-US" sz="1800">
                <a:solidFill>
                  <a:schemeClr val="tx1"/>
                </a:solidFill>
                <a:latin typeface="Oswald" panose="00000500000000000000" pitchFamily="2" charset="0"/>
              </a:rPr>
              <a:t> </a:t>
            </a:r>
            <a:r>
              <a:rPr lang="en-US" sz="1800" err="1">
                <a:solidFill>
                  <a:schemeClr val="tx1"/>
                </a:solidFill>
                <a:latin typeface="Oswald" panose="00000500000000000000" pitchFamily="2" charset="0"/>
              </a:rPr>
              <a:t>xây</a:t>
            </a:r>
            <a:r>
              <a:rPr lang="en-US" sz="1800">
                <a:solidFill>
                  <a:schemeClr val="tx1"/>
                </a:solidFill>
                <a:latin typeface="Oswald" panose="00000500000000000000" pitchFamily="2" charset="0"/>
              </a:rPr>
              <a:t> </a:t>
            </a:r>
            <a:r>
              <a:rPr lang="en-US" sz="1800" err="1">
                <a:solidFill>
                  <a:schemeClr val="tx1"/>
                </a:solidFill>
                <a:latin typeface="Oswald" panose="00000500000000000000" pitchFamily="2" charset="0"/>
              </a:rPr>
              <a:t>dựng</a:t>
            </a:r>
            <a:r>
              <a:rPr lang="en-US" sz="1800">
                <a:solidFill>
                  <a:schemeClr val="tx1"/>
                </a:solidFill>
                <a:latin typeface="Oswald" panose="00000500000000000000" pitchFamily="2" charset="0"/>
              </a:rPr>
              <a:t> </a:t>
            </a:r>
            <a:r>
              <a:rPr lang="en-US" sz="1800" err="1">
                <a:solidFill>
                  <a:schemeClr val="tx1"/>
                </a:solidFill>
                <a:latin typeface="Oswald" panose="00000500000000000000" pitchFamily="2" charset="0"/>
              </a:rPr>
              <a:t>một</a:t>
            </a:r>
            <a:r>
              <a:rPr lang="en-US" sz="1800">
                <a:solidFill>
                  <a:schemeClr val="tx1"/>
                </a:solidFill>
                <a:latin typeface="Oswald" panose="00000500000000000000" pitchFamily="2" charset="0"/>
              </a:rPr>
              <a:t> </a:t>
            </a:r>
            <a:r>
              <a:rPr lang="en-US" sz="1800" err="1">
                <a:solidFill>
                  <a:schemeClr val="tx1"/>
                </a:solidFill>
                <a:latin typeface="Oswald" panose="00000500000000000000" pitchFamily="2" charset="0"/>
              </a:rPr>
              <a:t>phần</a:t>
            </a:r>
            <a:r>
              <a:rPr lang="en-US" sz="1800">
                <a:solidFill>
                  <a:schemeClr val="tx1"/>
                </a:solidFill>
                <a:latin typeface="Oswald" panose="00000500000000000000" pitchFamily="2" charset="0"/>
              </a:rPr>
              <a:t> </a:t>
            </a:r>
            <a:r>
              <a:rPr lang="en-US" sz="1800" err="1">
                <a:solidFill>
                  <a:schemeClr val="tx1"/>
                </a:solidFill>
                <a:latin typeface="Oswald" panose="00000500000000000000" pitchFamily="2" charset="0"/>
              </a:rPr>
              <a:t>mềm</a:t>
            </a:r>
            <a:r>
              <a:rPr lang="en-US" sz="1800">
                <a:solidFill>
                  <a:schemeClr val="tx1"/>
                </a:solidFill>
                <a:latin typeface="Oswald" panose="00000500000000000000" pitchFamily="2" charset="0"/>
              </a:rPr>
              <a:t> </a:t>
            </a:r>
            <a:r>
              <a:rPr lang="en-US" sz="1800" err="1">
                <a:solidFill>
                  <a:schemeClr val="tx1"/>
                </a:solidFill>
                <a:latin typeface="Oswald" panose="00000500000000000000" pitchFamily="2" charset="0"/>
              </a:rPr>
              <a:t>giúp</a:t>
            </a:r>
            <a:r>
              <a:rPr lang="en-US" sz="1800">
                <a:solidFill>
                  <a:schemeClr val="tx1"/>
                </a:solidFill>
                <a:latin typeface="Oswald" panose="00000500000000000000" pitchFamily="2" charset="0"/>
              </a:rPr>
              <a:t> </a:t>
            </a:r>
            <a:r>
              <a:rPr lang="en-US" sz="1800" err="1">
                <a:solidFill>
                  <a:schemeClr val="tx1"/>
                </a:solidFill>
                <a:latin typeface="Oswald" panose="00000500000000000000" pitchFamily="2" charset="0"/>
              </a:rPr>
              <a:t>quá</a:t>
            </a:r>
            <a:r>
              <a:rPr lang="en-US" sz="1800">
                <a:solidFill>
                  <a:schemeClr val="tx1"/>
                </a:solidFill>
                <a:latin typeface="Oswald" panose="00000500000000000000" pitchFamily="2" charset="0"/>
              </a:rPr>
              <a:t> </a:t>
            </a:r>
            <a:r>
              <a:rPr lang="en-US" sz="1800" err="1">
                <a:solidFill>
                  <a:schemeClr val="tx1"/>
                </a:solidFill>
                <a:latin typeface="Oswald" panose="00000500000000000000" pitchFamily="2" charset="0"/>
              </a:rPr>
              <a:t>trình</a:t>
            </a:r>
            <a:r>
              <a:rPr lang="en-US" sz="1800">
                <a:solidFill>
                  <a:schemeClr val="tx1"/>
                </a:solidFill>
                <a:latin typeface="Oswald" panose="00000500000000000000" pitchFamily="2" charset="0"/>
              </a:rPr>
              <a:t> </a:t>
            </a:r>
            <a:r>
              <a:rPr lang="en-US" sz="1800" err="1">
                <a:solidFill>
                  <a:schemeClr val="tx1"/>
                </a:solidFill>
                <a:latin typeface="Oswald" panose="00000500000000000000" pitchFamily="2" charset="0"/>
              </a:rPr>
              <a:t>quản</a:t>
            </a:r>
            <a:r>
              <a:rPr lang="en-US" sz="1800">
                <a:solidFill>
                  <a:schemeClr val="tx1"/>
                </a:solidFill>
                <a:latin typeface="Oswald" panose="00000500000000000000" pitchFamily="2" charset="0"/>
              </a:rPr>
              <a:t> </a:t>
            </a:r>
            <a:r>
              <a:rPr lang="en-US" sz="1800" err="1">
                <a:solidFill>
                  <a:schemeClr val="tx1"/>
                </a:solidFill>
                <a:latin typeface="Oswald" panose="00000500000000000000" pitchFamily="2" charset="0"/>
              </a:rPr>
              <a:t>lí</a:t>
            </a:r>
            <a:r>
              <a:rPr lang="en-US" sz="1800">
                <a:solidFill>
                  <a:schemeClr val="tx1"/>
                </a:solidFill>
                <a:latin typeface="Oswald" panose="00000500000000000000" pitchFamily="2" charset="0"/>
              </a:rPr>
              <a:t> </a:t>
            </a:r>
            <a:r>
              <a:rPr lang="en-US" sz="1800" err="1">
                <a:solidFill>
                  <a:schemeClr val="tx1"/>
                </a:solidFill>
                <a:latin typeface="Oswald" panose="00000500000000000000" pitchFamily="2" charset="0"/>
              </a:rPr>
              <a:t>đạt</a:t>
            </a:r>
            <a:r>
              <a:rPr lang="en-US" sz="1800">
                <a:solidFill>
                  <a:schemeClr val="tx1"/>
                </a:solidFill>
                <a:latin typeface="Oswald" panose="00000500000000000000" pitchFamily="2" charset="0"/>
              </a:rPr>
              <a:t> </a:t>
            </a:r>
            <a:r>
              <a:rPr lang="en-US" sz="1800" err="1">
                <a:solidFill>
                  <a:schemeClr val="tx1"/>
                </a:solidFill>
                <a:latin typeface="Oswald" panose="00000500000000000000" pitchFamily="2" charset="0"/>
              </a:rPr>
              <a:t>hiệu</a:t>
            </a:r>
            <a:r>
              <a:rPr lang="en-US" sz="1800">
                <a:solidFill>
                  <a:schemeClr val="tx1"/>
                </a:solidFill>
                <a:latin typeface="Oswald" panose="00000500000000000000" pitchFamily="2" charset="0"/>
              </a:rPr>
              <a:t> </a:t>
            </a:r>
            <a:r>
              <a:rPr lang="en-US" sz="1800" err="1">
                <a:solidFill>
                  <a:schemeClr val="tx1"/>
                </a:solidFill>
                <a:latin typeface="Oswald" panose="00000500000000000000" pitchFamily="2" charset="0"/>
              </a:rPr>
              <a:t>quả</a:t>
            </a:r>
            <a:r>
              <a:rPr lang="en-US" sz="1800">
                <a:solidFill>
                  <a:schemeClr val="tx1"/>
                </a:solidFill>
                <a:latin typeface="Oswald" panose="00000500000000000000" pitchFamily="2" charset="0"/>
              </a:rPr>
              <a:t> </a:t>
            </a:r>
            <a:r>
              <a:rPr lang="en-US" sz="1800" err="1">
                <a:solidFill>
                  <a:schemeClr val="tx1"/>
                </a:solidFill>
                <a:latin typeface="Oswald" panose="00000500000000000000" pitchFamily="2" charset="0"/>
              </a:rPr>
              <a:t>cao</a:t>
            </a:r>
            <a:r>
              <a:rPr lang="en-US" sz="1800">
                <a:solidFill>
                  <a:schemeClr val="tx1"/>
                </a:solidFill>
                <a:latin typeface="Oswald" panose="00000500000000000000" pitchFamily="2" charset="0"/>
              </a:rPr>
              <a:t> </a:t>
            </a:r>
            <a:r>
              <a:rPr lang="en-US" sz="1800" err="1">
                <a:solidFill>
                  <a:schemeClr val="tx1"/>
                </a:solidFill>
                <a:latin typeface="Oswald" panose="00000500000000000000" pitchFamily="2" charset="0"/>
              </a:rPr>
              <a:t>trong</a:t>
            </a:r>
            <a:r>
              <a:rPr lang="en-US" sz="1800">
                <a:solidFill>
                  <a:schemeClr val="tx1"/>
                </a:solidFill>
                <a:latin typeface="Oswald" panose="00000500000000000000" pitchFamily="2" charset="0"/>
              </a:rPr>
              <a:t> </a:t>
            </a:r>
            <a:r>
              <a:rPr lang="en-US" sz="1800" err="1">
                <a:solidFill>
                  <a:schemeClr val="tx1"/>
                </a:solidFill>
                <a:latin typeface="Oswald" panose="00000500000000000000" pitchFamily="2" charset="0"/>
              </a:rPr>
              <a:t>việc</a:t>
            </a:r>
            <a:r>
              <a:rPr lang="en-US" sz="1800">
                <a:solidFill>
                  <a:schemeClr val="tx1"/>
                </a:solidFill>
                <a:latin typeface="Oswald" panose="00000500000000000000" pitchFamily="2" charset="0"/>
              </a:rPr>
              <a:t> </a:t>
            </a:r>
            <a:r>
              <a:rPr lang="en-US" sz="1800" err="1">
                <a:solidFill>
                  <a:schemeClr val="tx1"/>
                </a:solidFill>
                <a:latin typeface="Oswald" panose="00000500000000000000" pitchFamily="2" charset="0"/>
              </a:rPr>
              <a:t>giảm</a:t>
            </a:r>
            <a:r>
              <a:rPr lang="en-US" sz="1800">
                <a:solidFill>
                  <a:schemeClr val="tx1"/>
                </a:solidFill>
                <a:latin typeface="Oswald" panose="00000500000000000000" pitchFamily="2" charset="0"/>
              </a:rPr>
              <a:t> </a:t>
            </a:r>
            <a:r>
              <a:rPr lang="en-US" sz="1800" err="1">
                <a:solidFill>
                  <a:schemeClr val="tx1"/>
                </a:solidFill>
                <a:latin typeface="Oswald" panose="00000500000000000000" pitchFamily="2" charset="0"/>
              </a:rPr>
              <a:t>tối</a:t>
            </a:r>
            <a:r>
              <a:rPr lang="en-US" sz="1800">
                <a:solidFill>
                  <a:schemeClr val="tx1"/>
                </a:solidFill>
                <a:latin typeface="Oswald" panose="00000500000000000000" pitchFamily="2" charset="0"/>
              </a:rPr>
              <a:t> </a:t>
            </a:r>
            <a:r>
              <a:rPr lang="en-US" sz="1800" err="1">
                <a:solidFill>
                  <a:schemeClr val="tx1"/>
                </a:solidFill>
                <a:latin typeface="Oswald" panose="00000500000000000000" pitchFamily="2" charset="0"/>
              </a:rPr>
              <a:t>thiếu</a:t>
            </a:r>
            <a:r>
              <a:rPr lang="en-US" sz="1800">
                <a:solidFill>
                  <a:schemeClr val="tx1"/>
                </a:solidFill>
                <a:latin typeface="Oswald" panose="00000500000000000000" pitchFamily="2" charset="0"/>
              </a:rPr>
              <a:t> </a:t>
            </a:r>
            <a:r>
              <a:rPr lang="en-US" sz="1800" err="1">
                <a:solidFill>
                  <a:schemeClr val="tx1"/>
                </a:solidFill>
                <a:latin typeface="Oswald" panose="00000500000000000000" pitchFamily="2" charset="0"/>
              </a:rPr>
              <a:t>nhân</a:t>
            </a:r>
            <a:r>
              <a:rPr lang="en-US" sz="1800">
                <a:solidFill>
                  <a:schemeClr val="tx1"/>
                </a:solidFill>
                <a:latin typeface="Oswald" panose="00000500000000000000" pitchFamily="2" charset="0"/>
              </a:rPr>
              <a:t> </a:t>
            </a:r>
            <a:r>
              <a:rPr lang="en-US" sz="1800" err="1">
                <a:solidFill>
                  <a:schemeClr val="tx1"/>
                </a:solidFill>
                <a:latin typeface="Oswald" panose="00000500000000000000" pitchFamily="2" charset="0"/>
              </a:rPr>
              <a:t>lực</a:t>
            </a:r>
            <a:r>
              <a:rPr lang="en-US" sz="1800">
                <a:solidFill>
                  <a:schemeClr val="tx1"/>
                </a:solidFill>
                <a:latin typeface="Oswald" panose="00000500000000000000" pitchFamily="2" charset="0"/>
              </a:rPr>
              <a:t> </a:t>
            </a:r>
            <a:r>
              <a:rPr lang="en-US" sz="1800" err="1">
                <a:solidFill>
                  <a:schemeClr val="tx1"/>
                </a:solidFill>
                <a:latin typeface="Oswald" panose="00000500000000000000" pitchFamily="2" charset="0"/>
              </a:rPr>
              <a:t>và</a:t>
            </a:r>
            <a:r>
              <a:rPr lang="en-US" sz="1800">
                <a:solidFill>
                  <a:schemeClr val="tx1"/>
                </a:solidFill>
                <a:latin typeface="Oswald" panose="00000500000000000000" pitchFamily="2" charset="0"/>
              </a:rPr>
              <a:t> </a:t>
            </a:r>
            <a:r>
              <a:rPr lang="en-US" sz="1800" err="1">
                <a:solidFill>
                  <a:schemeClr val="tx1"/>
                </a:solidFill>
                <a:latin typeface="Oswald" panose="00000500000000000000" pitchFamily="2" charset="0"/>
              </a:rPr>
              <a:t>thời</a:t>
            </a:r>
            <a:r>
              <a:rPr lang="en-US" sz="1800">
                <a:solidFill>
                  <a:schemeClr val="tx1"/>
                </a:solidFill>
                <a:latin typeface="Oswald" panose="00000500000000000000" pitchFamily="2" charset="0"/>
              </a:rPr>
              <a:t> </a:t>
            </a:r>
            <a:r>
              <a:rPr lang="en-US" sz="1800" err="1">
                <a:solidFill>
                  <a:schemeClr val="tx1"/>
                </a:solidFill>
                <a:latin typeface="Oswald" panose="00000500000000000000" pitchFamily="2" charset="0"/>
              </a:rPr>
              <a:t>gian</a:t>
            </a:r>
            <a:r>
              <a:rPr lang="en-US" sz="1800">
                <a:solidFill>
                  <a:schemeClr val="tx1"/>
                </a:solidFill>
                <a:latin typeface="Oswald" panose="00000500000000000000" pitchFamily="2" charset="0"/>
              </a:rPr>
              <a:t>.</a:t>
            </a:r>
          </a:p>
          <a:p>
            <a:pPr marL="285750" indent="-285750">
              <a:buClr>
                <a:schemeClr val="tx1"/>
              </a:buClr>
              <a:buSzPts val="1100"/>
              <a:buFont typeface="Courier New" panose="02070309020205020404" pitchFamily="49" charset="0"/>
              <a:buChar char="o"/>
            </a:pPr>
            <a:endParaRPr lang="en-US" sz="1800">
              <a:latin typeface="Oswald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SzPts val="1100"/>
              <a:buFont typeface="Courier New" panose="02070309020205020404" pitchFamily="49" charset="0"/>
              <a:buChar char="o"/>
            </a:pPr>
            <a:endParaRPr lang="en-US" sz="1800">
              <a:latin typeface="Oswald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SzPts val="1100"/>
              <a:buFont typeface="Courier New" panose="02070309020205020404" pitchFamily="49" charset="0"/>
              <a:buChar char="o"/>
            </a:pPr>
            <a:r>
              <a:rPr lang="en-US" sz="1800" err="1">
                <a:latin typeface="Oswald" panose="00000500000000000000" pitchFamily="2" charset="0"/>
              </a:rPr>
              <a:t>Và</a:t>
            </a:r>
            <a:r>
              <a:rPr lang="en-US" sz="1800">
                <a:latin typeface="Oswald" panose="00000500000000000000" pitchFamily="2" charset="0"/>
              </a:rPr>
              <a:t> </a:t>
            </a:r>
            <a:r>
              <a:rPr lang="en-US" sz="1800" err="1">
                <a:latin typeface="Oswald" panose="00000500000000000000" pitchFamily="2" charset="0"/>
              </a:rPr>
              <a:t>trong</a:t>
            </a:r>
            <a:r>
              <a:rPr lang="en-US" sz="1800">
                <a:latin typeface="Oswald" panose="00000500000000000000" pitchFamily="2" charset="0"/>
              </a:rPr>
              <a:t> </a:t>
            </a:r>
            <a:r>
              <a:rPr lang="en-US" sz="1800" err="1">
                <a:latin typeface="Oswald" panose="00000500000000000000" pitchFamily="2" charset="0"/>
              </a:rPr>
              <a:t>quản</a:t>
            </a:r>
            <a:r>
              <a:rPr lang="en-US" sz="1800">
                <a:latin typeface="Oswald" panose="00000500000000000000" pitchFamily="2" charset="0"/>
              </a:rPr>
              <a:t> </a:t>
            </a:r>
            <a:r>
              <a:rPr lang="en-US" sz="1800" err="1">
                <a:latin typeface="Oswald" panose="00000500000000000000" pitchFamily="2" charset="0"/>
              </a:rPr>
              <a:t>lí</a:t>
            </a:r>
            <a:r>
              <a:rPr lang="en-US" sz="1800">
                <a:latin typeface="Oswald" panose="00000500000000000000" pitchFamily="2" charset="0"/>
              </a:rPr>
              <a:t> </a:t>
            </a:r>
            <a:r>
              <a:rPr lang="en-US" sz="1800" err="1">
                <a:latin typeface="Oswald" panose="00000500000000000000" pitchFamily="2" charset="0"/>
              </a:rPr>
              <a:t>cửa</a:t>
            </a:r>
            <a:r>
              <a:rPr lang="en-US" sz="1800">
                <a:latin typeface="Oswald" panose="00000500000000000000" pitchFamily="2" charset="0"/>
              </a:rPr>
              <a:t> </a:t>
            </a:r>
            <a:r>
              <a:rPr lang="en-US" sz="1800" err="1">
                <a:latin typeface="Oswald" panose="00000500000000000000" pitchFamily="2" charset="0"/>
              </a:rPr>
              <a:t>hàng</a:t>
            </a:r>
            <a:r>
              <a:rPr lang="en-US" sz="1800">
                <a:latin typeface="Oswald" panose="00000500000000000000" pitchFamily="2" charset="0"/>
              </a:rPr>
              <a:t> </a:t>
            </a:r>
            <a:r>
              <a:rPr lang="en-US" sz="1800" err="1">
                <a:latin typeface="Oswald" panose="00000500000000000000" pitchFamily="2" charset="0"/>
              </a:rPr>
              <a:t>cũng</a:t>
            </a:r>
            <a:r>
              <a:rPr lang="en-US" sz="1800">
                <a:latin typeface="Oswald" panose="00000500000000000000" pitchFamily="2" charset="0"/>
              </a:rPr>
              <a:t> </a:t>
            </a:r>
            <a:r>
              <a:rPr lang="en-US" sz="1800" err="1">
                <a:latin typeface="Oswald" panose="00000500000000000000" pitchFamily="2" charset="0"/>
              </a:rPr>
              <a:t>không</a:t>
            </a:r>
            <a:r>
              <a:rPr lang="en-US" sz="1800">
                <a:latin typeface="Oswald" panose="00000500000000000000" pitchFamily="2" charset="0"/>
              </a:rPr>
              <a:t> </a:t>
            </a:r>
            <a:r>
              <a:rPr lang="en-US" sz="1800" err="1">
                <a:latin typeface="Oswald" panose="00000500000000000000" pitchFamily="2" charset="0"/>
              </a:rPr>
              <a:t>ngoại</a:t>
            </a:r>
            <a:r>
              <a:rPr lang="en-US" sz="1800">
                <a:latin typeface="Oswald" panose="00000500000000000000" pitchFamily="2" charset="0"/>
              </a:rPr>
              <a:t> </a:t>
            </a:r>
            <a:r>
              <a:rPr lang="en-US" sz="1800" err="1">
                <a:latin typeface="Oswald" panose="00000500000000000000" pitchFamily="2" charset="0"/>
              </a:rPr>
              <a:t>lệ</a:t>
            </a:r>
            <a:r>
              <a:rPr lang="en-US" sz="1800">
                <a:latin typeface="Oswald" panose="00000500000000000000" pitchFamily="2" charset="0"/>
              </a:rPr>
              <a:t>, </a:t>
            </a:r>
            <a:r>
              <a:rPr lang="en-US" sz="1800" err="1">
                <a:latin typeface="Oswald" panose="00000500000000000000" pitchFamily="2" charset="0"/>
              </a:rPr>
              <a:t>cụ</a:t>
            </a:r>
            <a:r>
              <a:rPr lang="en-US" sz="1800">
                <a:latin typeface="Oswald" panose="00000500000000000000" pitchFamily="2" charset="0"/>
              </a:rPr>
              <a:t> </a:t>
            </a:r>
            <a:r>
              <a:rPr lang="en-US" sz="1800" err="1">
                <a:latin typeface="Oswald" panose="00000500000000000000" pitchFamily="2" charset="0"/>
              </a:rPr>
              <a:t>thể</a:t>
            </a:r>
            <a:r>
              <a:rPr lang="en-US" sz="1800">
                <a:latin typeface="Oswald" panose="00000500000000000000" pitchFamily="2" charset="0"/>
              </a:rPr>
              <a:t> </a:t>
            </a:r>
            <a:r>
              <a:rPr lang="en-US" sz="1800" err="1">
                <a:latin typeface="Oswald" panose="00000500000000000000" pitchFamily="2" charset="0"/>
              </a:rPr>
              <a:t>là</a:t>
            </a:r>
            <a:r>
              <a:rPr lang="en-US" sz="1800">
                <a:latin typeface="Oswald" panose="00000500000000000000" pitchFamily="2" charset="0"/>
              </a:rPr>
              <a:t> </a:t>
            </a:r>
            <a:r>
              <a:rPr lang="en-US" sz="1800" err="1">
                <a:latin typeface="Oswald" panose="00000500000000000000" pitchFamily="2" charset="0"/>
              </a:rPr>
              <a:t>trong</a:t>
            </a:r>
            <a:r>
              <a:rPr lang="en-US" sz="1800">
                <a:latin typeface="Oswald" panose="00000500000000000000" pitchFamily="2" charset="0"/>
              </a:rPr>
              <a:t> </a:t>
            </a:r>
            <a:r>
              <a:rPr lang="en-US" sz="1800" err="1">
                <a:latin typeface="Oswald" panose="00000500000000000000" pitchFamily="2" charset="0"/>
              </a:rPr>
              <a:t>quản</a:t>
            </a:r>
            <a:r>
              <a:rPr lang="en-US" sz="1800">
                <a:latin typeface="Oswald" panose="00000500000000000000" pitchFamily="2" charset="0"/>
              </a:rPr>
              <a:t> </a:t>
            </a:r>
            <a:r>
              <a:rPr lang="en-US" sz="1800" err="1">
                <a:latin typeface="Oswald" panose="00000500000000000000" pitchFamily="2" charset="0"/>
              </a:rPr>
              <a:t>lí</a:t>
            </a:r>
            <a:r>
              <a:rPr lang="en-US" sz="1800">
                <a:latin typeface="Oswald" panose="00000500000000000000" pitchFamily="2" charset="0"/>
              </a:rPr>
              <a:t> </a:t>
            </a:r>
            <a:r>
              <a:rPr lang="en-US" sz="1800" err="1">
                <a:latin typeface="Oswald" panose="00000500000000000000" pitchFamily="2" charset="0"/>
              </a:rPr>
              <a:t>cửa</a:t>
            </a:r>
            <a:r>
              <a:rPr lang="en-US" sz="1800">
                <a:latin typeface="Oswald" panose="00000500000000000000" pitchFamily="2" charset="0"/>
              </a:rPr>
              <a:t> </a:t>
            </a:r>
            <a:r>
              <a:rPr lang="en-US" sz="1800" err="1">
                <a:latin typeface="Oswald" panose="00000500000000000000" pitchFamily="2" charset="0"/>
              </a:rPr>
              <a:t>hàng</a:t>
            </a:r>
            <a:r>
              <a:rPr lang="en-US" sz="1800">
                <a:latin typeface="Oswald" panose="00000500000000000000" pitchFamily="2" charset="0"/>
              </a:rPr>
              <a:t> </a:t>
            </a:r>
            <a:r>
              <a:rPr lang="en-US" sz="1800" err="1">
                <a:latin typeface="Oswald" panose="00000500000000000000" pitchFamily="2" charset="0"/>
              </a:rPr>
              <a:t>máy</a:t>
            </a:r>
            <a:r>
              <a:rPr lang="en-US" sz="1800">
                <a:latin typeface="Oswald" panose="00000500000000000000" pitchFamily="2" charset="0"/>
              </a:rPr>
              <a:t> </a:t>
            </a:r>
            <a:r>
              <a:rPr lang="en-US" sz="1800" err="1">
                <a:latin typeface="Oswald" panose="00000500000000000000" pitchFamily="2" charset="0"/>
              </a:rPr>
              <a:t>ảnh</a:t>
            </a:r>
            <a:r>
              <a:rPr lang="en-US" sz="1800">
                <a:latin typeface="Oswald" panose="00000500000000000000" pitchFamily="2" charset="0"/>
              </a:rPr>
              <a:t> </a:t>
            </a:r>
          </a:p>
          <a:p>
            <a:pPr marL="285750" indent="-285750">
              <a:buClr>
                <a:schemeClr val="tx1"/>
              </a:buClr>
              <a:buSzPts val="1100"/>
              <a:buFont typeface="Courier New" panose="02070309020205020404" pitchFamily="49" charset="0"/>
              <a:buChar char="o"/>
            </a:pPr>
            <a:endParaRPr lang="en-US" sz="1800">
              <a:latin typeface="Oswald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SzPts val="1100"/>
              <a:buFont typeface="Courier New" panose="02070309020205020404" pitchFamily="49" charset="0"/>
              <a:buChar char="o"/>
            </a:pPr>
            <a:endParaRPr lang="en-US" sz="1800">
              <a:latin typeface="Oswald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SzPts val="1100"/>
              <a:buFont typeface="Courier New" panose="02070309020205020404" pitchFamily="49" charset="0"/>
              <a:buChar char="o"/>
            </a:pPr>
            <a:r>
              <a:rPr lang="en-US" sz="1800" err="1">
                <a:latin typeface="Oswald" panose="00000500000000000000" pitchFamily="2" charset="0"/>
              </a:rPr>
              <a:t>Phần</a:t>
            </a:r>
            <a:r>
              <a:rPr lang="en-US" sz="1800">
                <a:latin typeface="Oswald" panose="00000500000000000000" pitchFamily="2" charset="0"/>
              </a:rPr>
              <a:t> </a:t>
            </a:r>
            <a:r>
              <a:rPr lang="en-US" sz="1800" err="1">
                <a:latin typeface="Oswald" panose="00000500000000000000" pitchFamily="2" charset="0"/>
              </a:rPr>
              <a:t>mềm</a:t>
            </a:r>
            <a:r>
              <a:rPr lang="en-US" sz="1800">
                <a:latin typeface="Oswald" panose="00000500000000000000" pitchFamily="2" charset="0"/>
              </a:rPr>
              <a:t> </a:t>
            </a:r>
            <a:r>
              <a:rPr lang="en-US" sz="1800" err="1">
                <a:latin typeface="Oswald" panose="00000500000000000000" pitchFamily="2" charset="0"/>
              </a:rPr>
              <a:t>quản</a:t>
            </a:r>
            <a:r>
              <a:rPr lang="en-US" sz="1800">
                <a:latin typeface="Oswald" panose="00000500000000000000" pitchFamily="2" charset="0"/>
              </a:rPr>
              <a:t> </a:t>
            </a:r>
            <a:r>
              <a:rPr lang="en-US" sz="1800" err="1">
                <a:latin typeface="Oswald" panose="00000500000000000000" pitchFamily="2" charset="0"/>
              </a:rPr>
              <a:t>lí</a:t>
            </a:r>
            <a:r>
              <a:rPr lang="en-US" sz="1800">
                <a:latin typeface="Oswald" panose="00000500000000000000" pitchFamily="2" charset="0"/>
              </a:rPr>
              <a:t> </a:t>
            </a:r>
            <a:r>
              <a:rPr lang="en-US" sz="1800" err="1">
                <a:latin typeface="Oswald" panose="00000500000000000000" pitchFamily="2" charset="0"/>
              </a:rPr>
              <a:t>cửa</a:t>
            </a:r>
            <a:r>
              <a:rPr lang="en-US" sz="1800">
                <a:latin typeface="Oswald" panose="00000500000000000000" pitchFamily="2" charset="0"/>
              </a:rPr>
              <a:t> </a:t>
            </a:r>
            <a:r>
              <a:rPr lang="en-US" sz="1800" err="1">
                <a:latin typeface="Oswald" panose="00000500000000000000" pitchFamily="2" charset="0"/>
              </a:rPr>
              <a:t>hàng</a:t>
            </a:r>
            <a:r>
              <a:rPr lang="en-US" sz="1800">
                <a:latin typeface="Oswald" panose="00000500000000000000" pitchFamily="2" charset="0"/>
              </a:rPr>
              <a:t> </a:t>
            </a:r>
            <a:r>
              <a:rPr lang="en-US" sz="1800" err="1">
                <a:latin typeface="Oswald" panose="00000500000000000000" pitchFamily="2" charset="0"/>
              </a:rPr>
              <a:t>máy</a:t>
            </a:r>
            <a:r>
              <a:rPr lang="en-US" sz="1800">
                <a:latin typeface="Oswald" panose="00000500000000000000" pitchFamily="2" charset="0"/>
              </a:rPr>
              <a:t> </a:t>
            </a:r>
            <a:r>
              <a:rPr lang="en-US" sz="1800" err="1">
                <a:latin typeface="Oswald" panose="00000500000000000000" pitchFamily="2" charset="0"/>
              </a:rPr>
              <a:t>ảnh</a:t>
            </a:r>
            <a:r>
              <a:rPr lang="en-US" sz="1800">
                <a:latin typeface="Oswald" panose="00000500000000000000" pitchFamily="2" charset="0"/>
              </a:rPr>
              <a:t> </a:t>
            </a:r>
            <a:r>
              <a:rPr lang="en-US" sz="1800" err="1">
                <a:latin typeface="Oswald" panose="00000500000000000000" pitchFamily="2" charset="0"/>
              </a:rPr>
              <a:t>trước</a:t>
            </a:r>
            <a:r>
              <a:rPr lang="en-US" sz="1800">
                <a:latin typeface="Oswald" panose="00000500000000000000" pitchFamily="2" charset="0"/>
              </a:rPr>
              <a:t> </a:t>
            </a:r>
            <a:r>
              <a:rPr lang="en-US" sz="1800" err="1">
                <a:latin typeface="Oswald" panose="00000500000000000000" pitchFamily="2" charset="0"/>
              </a:rPr>
              <a:t>hết</a:t>
            </a:r>
            <a:r>
              <a:rPr lang="en-US" sz="1800">
                <a:latin typeface="Oswald" panose="00000500000000000000" pitchFamily="2" charset="0"/>
              </a:rPr>
              <a:t> </a:t>
            </a:r>
            <a:r>
              <a:rPr lang="en-US" sz="1800" err="1">
                <a:latin typeface="Oswald" panose="00000500000000000000" pitchFamily="2" charset="0"/>
              </a:rPr>
              <a:t>cho</a:t>
            </a:r>
            <a:r>
              <a:rPr lang="en-US" sz="1800">
                <a:latin typeface="Oswald" panose="00000500000000000000" pitchFamily="2" charset="0"/>
              </a:rPr>
              <a:t> </a:t>
            </a:r>
            <a:r>
              <a:rPr lang="en-US" sz="1800" err="1">
                <a:latin typeface="Oswald" panose="00000500000000000000" pitchFamily="2" charset="0"/>
              </a:rPr>
              <a:t>phép</a:t>
            </a:r>
            <a:r>
              <a:rPr lang="en-US" sz="1800">
                <a:latin typeface="Oswald" panose="00000500000000000000" pitchFamily="2" charset="0"/>
              </a:rPr>
              <a:t> </a:t>
            </a:r>
            <a:r>
              <a:rPr lang="en-US" sz="1800" err="1">
                <a:latin typeface="Oswald" panose="00000500000000000000" pitchFamily="2" charset="0"/>
              </a:rPr>
              <a:t>quản</a:t>
            </a:r>
            <a:r>
              <a:rPr lang="en-US" sz="1800">
                <a:latin typeface="Oswald" panose="00000500000000000000" pitchFamily="2" charset="0"/>
              </a:rPr>
              <a:t> </a:t>
            </a:r>
            <a:r>
              <a:rPr lang="en-US" sz="1800" err="1">
                <a:latin typeface="Oswald" panose="00000500000000000000" pitchFamily="2" charset="0"/>
              </a:rPr>
              <a:t>lí</a:t>
            </a:r>
            <a:r>
              <a:rPr lang="en-US" sz="1800">
                <a:latin typeface="Oswald" panose="00000500000000000000" pitchFamily="2" charset="0"/>
              </a:rPr>
              <a:t> </a:t>
            </a:r>
            <a:r>
              <a:rPr lang="en-US" sz="1800" err="1">
                <a:latin typeface="Oswald" panose="00000500000000000000" pitchFamily="2" charset="0"/>
              </a:rPr>
              <a:t>và</a:t>
            </a:r>
            <a:r>
              <a:rPr lang="en-US" sz="1800">
                <a:latin typeface="Oswald" panose="00000500000000000000" pitchFamily="2" charset="0"/>
              </a:rPr>
              <a:t> </a:t>
            </a:r>
            <a:r>
              <a:rPr lang="en-US" sz="1800" err="1">
                <a:latin typeface="Oswald" panose="00000500000000000000" pitchFamily="2" charset="0"/>
              </a:rPr>
              <a:t>nhân</a:t>
            </a:r>
            <a:r>
              <a:rPr lang="en-US" sz="1800">
                <a:latin typeface="Oswald" panose="00000500000000000000" pitchFamily="2" charset="0"/>
              </a:rPr>
              <a:t> </a:t>
            </a:r>
            <a:r>
              <a:rPr lang="en-US" sz="1800" err="1">
                <a:latin typeface="Oswald" panose="00000500000000000000" pitchFamily="2" charset="0"/>
              </a:rPr>
              <a:t>viên</a:t>
            </a:r>
            <a:r>
              <a:rPr lang="en-US" sz="1800">
                <a:latin typeface="Oswald" panose="00000500000000000000" pitchFamily="2" charset="0"/>
              </a:rPr>
              <a:t> </a:t>
            </a:r>
            <a:r>
              <a:rPr lang="en-US" sz="1800" err="1">
                <a:latin typeface="Oswald" panose="00000500000000000000" pitchFamily="2" charset="0"/>
              </a:rPr>
              <a:t>có</a:t>
            </a:r>
            <a:r>
              <a:rPr lang="en-US" sz="1800">
                <a:latin typeface="Oswald" panose="00000500000000000000" pitchFamily="2" charset="0"/>
              </a:rPr>
              <a:t> </a:t>
            </a:r>
            <a:r>
              <a:rPr lang="en-US" sz="1800" err="1">
                <a:latin typeface="Oswald" panose="00000500000000000000" pitchFamily="2" charset="0"/>
              </a:rPr>
              <a:t>thể</a:t>
            </a:r>
            <a:r>
              <a:rPr lang="en-US" sz="1800">
                <a:latin typeface="Oswald" panose="00000500000000000000" pitchFamily="2" charset="0"/>
              </a:rPr>
              <a:t> </a:t>
            </a:r>
            <a:r>
              <a:rPr lang="en-US" sz="1800" err="1">
                <a:latin typeface="Oswald" panose="00000500000000000000" pitchFamily="2" charset="0"/>
              </a:rPr>
              <a:t>thao</a:t>
            </a:r>
            <a:r>
              <a:rPr lang="en-US" sz="1800">
                <a:latin typeface="Oswald" panose="00000500000000000000" pitchFamily="2" charset="0"/>
              </a:rPr>
              <a:t> </a:t>
            </a:r>
            <a:r>
              <a:rPr lang="en-US" sz="1800" err="1">
                <a:latin typeface="Oswald" panose="00000500000000000000" pitchFamily="2" charset="0"/>
              </a:rPr>
              <a:t>tác</a:t>
            </a:r>
            <a:r>
              <a:rPr lang="en-US" sz="1800">
                <a:latin typeface="Oswald" panose="00000500000000000000" pitchFamily="2" charset="0"/>
              </a:rPr>
              <a:t> </a:t>
            </a:r>
            <a:r>
              <a:rPr lang="en-US" sz="1800" err="1">
                <a:latin typeface="Oswald" panose="00000500000000000000" pitchFamily="2" charset="0"/>
              </a:rPr>
              <a:t>dễ</a:t>
            </a:r>
            <a:r>
              <a:rPr lang="en-US" sz="1800">
                <a:latin typeface="Oswald" panose="00000500000000000000" pitchFamily="2" charset="0"/>
              </a:rPr>
              <a:t> </a:t>
            </a:r>
            <a:r>
              <a:rPr lang="en-US" sz="1800" err="1">
                <a:latin typeface="Oswald" panose="00000500000000000000" pitchFamily="2" charset="0"/>
              </a:rPr>
              <a:t>dàng</a:t>
            </a:r>
            <a:r>
              <a:rPr lang="en-US" sz="1800">
                <a:latin typeface="Oswald" panose="00000500000000000000" pitchFamily="2" charset="0"/>
              </a:rPr>
              <a:t> </a:t>
            </a:r>
            <a:r>
              <a:rPr lang="en-US" sz="1800" err="1">
                <a:latin typeface="Oswald" panose="00000500000000000000" pitchFamily="2" charset="0"/>
              </a:rPr>
              <a:t>trên</a:t>
            </a:r>
            <a:r>
              <a:rPr lang="en-US" sz="1800">
                <a:latin typeface="Oswald" panose="00000500000000000000" pitchFamily="2" charset="0"/>
              </a:rPr>
              <a:t> </a:t>
            </a:r>
            <a:r>
              <a:rPr lang="en-US" sz="1800" err="1">
                <a:latin typeface="Oswald" panose="00000500000000000000" pitchFamily="2" charset="0"/>
              </a:rPr>
              <a:t>hệ</a:t>
            </a:r>
            <a:r>
              <a:rPr lang="en-US" sz="1800">
                <a:latin typeface="Oswald" panose="00000500000000000000" pitchFamily="2" charset="0"/>
              </a:rPr>
              <a:t> </a:t>
            </a:r>
            <a:r>
              <a:rPr lang="en-US" sz="1800" err="1">
                <a:latin typeface="Oswald" panose="00000500000000000000" pitchFamily="2" charset="0"/>
              </a:rPr>
              <a:t>thống</a:t>
            </a:r>
            <a:r>
              <a:rPr lang="en-US" sz="1800">
                <a:latin typeface="Oswald" panose="00000500000000000000" pitchFamily="2" charset="0"/>
              </a:rPr>
              <a:t> </a:t>
            </a:r>
            <a:r>
              <a:rPr lang="en-US" sz="1800" err="1">
                <a:latin typeface="Oswald" panose="00000500000000000000" pitchFamily="2" charset="0"/>
              </a:rPr>
              <a:t>thông</a:t>
            </a:r>
            <a:r>
              <a:rPr lang="en-US" sz="1800">
                <a:latin typeface="Oswald" panose="00000500000000000000" pitchFamily="2" charset="0"/>
              </a:rPr>
              <a:t> qua </a:t>
            </a:r>
            <a:r>
              <a:rPr lang="en-US" sz="1800" err="1">
                <a:latin typeface="Oswald" panose="00000500000000000000" pitchFamily="2" charset="0"/>
              </a:rPr>
              <a:t>phần</a:t>
            </a:r>
            <a:r>
              <a:rPr lang="en-US" sz="1800">
                <a:latin typeface="Oswald" panose="00000500000000000000" pitchFamily="2" charset="0"/>
              </a:rPr>
              <a:t> </a:t>
            </a:r>
            <a:r>
              <a:rPr lang="en-US" sz="1800" err="1">
                <a:latin typeface="Oswald" panose="00000500000000000000" pitchFamily="2" charset="0"/>
              </a:rPr>
              <a:t>đăng</a:t>
            </a:r>
            <a:r>
              <a:rPr lang="en-US" sz="1800">
                <a:latin typeface="Oswald" panose="00000500000000000000" pitchFamily="2" charset="0"/>
              </a:rPr>
              <a:t> </a:t>
            </a:r>
            <a:r>
              <a:rPr lang="en-US" sz="1800" err="1">
                <a:latin typeface="Oswald" panose="00000500000000000000" pitchFamily="2" charset="0"/>
              </a:rPr>
              <a:t>nhập</a:t>
            </a:r>
            <a:r>
              <a:rPr lang="en-US" sz="1800">
                <a:latin typeface="Oswald" panose="00000500000000000000" pitchFamily="2" charset="0"/>
              </a:rPr>
              <a:t>. </a:t>
            </a:r>
            <a:r>
              <a:rPr lang="en-US" sz="1800" err="1">
                <a:latin typeface="Oswald" panose="00000500000000000000" pitchFamily="2" charset="0"/>
              </a:rPr>
              <a:t>Mỗi</a:t>
            </a:r>
            <a:r>
              <a:rPr lang="en-US" sz="1800">
                <a:latin typeface="Oswald" panose="00000500000000000000" pitchFamily="2" charset="0"/>
              </a:rPr>
              <a:t> </a:t>
            </a:r>
            <a:r>
              <a:rPr lang="en-US" sz="1800" err="1">
                <a:latin typeface="Oswald" panose="00000500000000000000" pitchFamily="2" charset="0"/>
              </a:rPr>
              <a:t>người</a:t>
            </a:r>
            <a:r>
              <a:rPr lang="en-US" sz="1800">
                <a:latin typeface="Oswald" panose="00000500000000000000" pitchFamily="2" charset="0"/>
              </a:rPr>
              <a:t> </a:t>
            </a:r>
            <a:r>
              <a:rPr lang="en-US" sz="1800" err="1">
                <a:latin typeface="Oswald" panose="00000500000000000000" pitchFamily="2" charset="0"/>
              </a:rPr>
              <a:t>muốn</a:t>
            </a:r>
            <a:r>
              <a:rPr lang="en-US" sz="1800">
                <a:latin typeface="Oswald" panose="00000500000000000000" pitchFamily="2" charset="0"/>
              </a:rPr>
              <a:t> </a:t>
            </a:r>
            <a:r>
              <a:rPr lang="en-US" sz="1800" err="1">
                <a:latin typeface="Oswald" panose="00000500000000000000" pitchFamily="2" charset="0"/>
              </a:rPr>
              <a:t>tham</a:t>
            </a:r>
            <a:r>
              <a:rPr lang="en-US" sz="1800">
                <a:latin typeface="Oswald" panose="00000500000000000000" pitchFamily="2" charset="0"/>
              </a:rPr>
              <a:t> </a:t>
            </a:r>
            <a:r>
              <a:rPr lang="en-US" sz="1800" err="1">
                <a:latin typeface="Oswald" panose="00000500000000000000" pitchFamily="2" charset="0"/>
              </a:rPr>
              <a:t>gia</a:t>
            </a:r>
            <a:r>
              <a:rPr lang="en-US" sz="1800">
                <a:latin typeface="Oswald" panose="00000500000000000000" pitchFamily="2" charset="0"/>
              </a:rPr>
              <a:t> </a:t>
            </a:r>
            <a:r>
              <a:rPr lang="en-US" sz="1800" err="1">
                <a:latin typeface="Oswald" panose="00000500000000000000" pitchFamily="2" charset="0"/>
              </a:rPr>
              <a:t>cần</a:t>
            </a:r>
            <a:r>
              <a:rPr lang="en-US" sz="1800">
                <a:latin typeface="Oswald" panose="00000500000000000000" pitchFamily="2" charset="0"/>
              </a:rPr>
              <a:t> </a:t>
            </a:r>
            <a:r>
              <a:rPr lang="en-US" sz="1800" err="1">
                <a:latin typeface="Oswald" panose="00000500000000000000" pitchFamily="2" charset="0"/>
              </a:rPr>
              <a:t>phải</a:t>
            </a:r>
            <a:r>
              <a:rPr lang="en-US" sz="1800">
                <a:latin typeface="Oswald" panose="00000500000000000000" pitchFamily="2" charset="0"/>
              </a:rPr>
              <a:t> </a:t>
            </a:r>
            <a:r>
              <a:rPr lang="en-US" sz="1800" err="1">
                <a:latin typeface="Oswald" panose="00000500000000000000" pitchFamily="2" charset="0"/>
              </a:rPr>
              <a:t>đăng</a:t>
            </a:r>
            <a:r>
              <a:rPr lang="en-US" sz="1800">
                <a:latin typeface="Oswald" panose="00000500000000000000" pitchFamily="2" charset="0"/>
              </a:rPr>
              <a:t> </a:t>
            </a:r>
            <a:r>
              <a:rPr lang="en-US" sz="1800" err="1">
                <a:latin typeface="Oswald" panose="00000500000000000000" pitchFamily="2" charset="0"/>
              </a:rPr>
              <a:t>kí</a:t>
            </a:r>
            <a:r>
              <a:rPr lang="en-US" sz="1800">
                <a:latin typeface="Oswald" panose="00000500000000000000" pitchFamily="2" charset="0"/>
              </a:rPr>
              <a:t> </a:t>
            </a:r>
            <a:r>
              <a:rPr lang="en-US" sz="1800" err="1">
                <a:latin typeface="Oswald" panose="00000500000000000000" pitchFamily="2" charset="0"/>
              </a:rPr>
              <a:t>một</a:t>
            </a:r>
            <a:r>
              <a:rPr lang="en-US" sz="1800">
                <a:latin typeface="Oswald" panose="00000500000000000000" pitchFamily="2" charset="0"/>
              </a:rPr>
              <a:t> </a:t>
            </a:r>
            <a:r>
              <a:rPr lang="en-US" sz="1800" err="1">
                <a:latin typeface="Oswald" panose="00000500000000000000" pitchFamily="2" charset="0"/>
              </a:rPr>
              <a:t>tài</a:t>
            </a:r>
            <a:r>
              <a:rPr lang="en-US" sz="1800">
                <a:latin typeface="Oswald" panose="00000500000000000000" pitchFamily="2" charset="0"/>
              </a:rPr>
              <a:t> </a:t>
            </a:r>
            <a:r>
              <a:rPr lang="en-US" sz="1800" err="1">
                <a:latin typeface="Oswald" panose="00000500000000000000" pitchFamily="2" charset="0"/>
              </a:rPr>
              <a:t>khoản</a:t>
            </a:r>
            <a:r>
              <a:rPr lang="en-US" sz="1800">
                <a:latin typeface="Oswald" panose="00000500000000000000" pitchFamily="2" charset="0"/>
              </a:rPr>
              <a:t> </a:t>
            </a:r>
            <a:r>
              <a:rPr lang="en-US" sz="1800" err="1">
                <a:latin typeface="Oswald" panose="00000500000000000000" pitchFamily="2" charset="0"/>
              </a:rPr>
              <a:t>và</a:t>
            </a:r>
            <a:r>
              <a:rPr lang="en-US" sz="1800">
                <a:latin typeface="Oswald" panose="00000500000000000000" pitchFamily="2" charset="0"/>
              </a:rPr>
              <a:t> password </a:t>
            </a:r>
            <a:r>
              <a:rPr lang="en-US" sz="1800" err="1">
                <a:latin typeface="Oswald" panose="00000500000000000000" pitchFamily="2" charset="0"/>
              </a:rPr>
              <a:t>riêng</a:t>
            </a:r>
            <a:r>
              <a:rPr lang="en-US" sz="1800">
                <a:latin typeface="Oswald" panose="00000500000000000000" pitchFamily="2" charset="0"/>
              </a:rPr>
              <a:t> </a:t>
            </a:r>
            <a:r>
              <a:rPr lang="en-US" sz="1800" err="1">
                <a:latin typeface="Oswald" panose="00000500000000000000" pitchFamily="2" charset="0"/>
              </a:rPr>
              <a:t>và</a:t>
            </a:r>
            <a:r>
              <a:rPr lang="en-US" sz="1800">
                <a:latin typeface="Oswald" panose="00000500000000000000" pitchFamily="2" charset="0"/>
              </a:rPr>
              <a:t> </a:t>
            </a:r>
            <a:r>
              <a:rPr lang="en-US" sz="1800" err="1">
                <a:latin typeface="Oswald" panose="00000500000000000000" pitchFamily="2" charset="0"/>
              </a:rPr>
              <a:t>được</a:t>
            </a:r>
            <a:r>
              <a:rPr lang="en-US" sz="1800">
                <a:latin typeface="Oswald" panose="00000500000000000000" pitchFamily="2" charset="0"/>
              </a:rPr>
              <a:t> </a:t>
            </a:r>
            <a:r>
              <a:rPr lang="en-US" sz="1800" err="1">
                <a:latin typeface="Oswald" panose="00000500000000000000" pitchFamily="2" charset="0"/>
              </a:rPr>
              <a:t>người</a:t>
            </a:r>
            <a:r>
              <a:rPr lang="en-US" sz="1800">
                <a:latin typeface="Oswald" panose="00000500000000000000" pitchFamily="2" charset="0"/>
              </a:rPr>
              <a:t> </a:t>
            </a:r>
            <a:r>
              <a:rPr lang="en-US" sz="1800" err="1">
                <a:latin typeface="Oswald" panose="00000500000000000000" pitchFamily="2" charset="0"/>
              </a:rPr>
              <a:t>chủ</a:t>
            </a:r>
            <a:r>
              <a:rPr lang="en-US" sz="1800">
                <a:latin typeface="Oswald" panose="00000500000000000000" pitchFamily="2" charset="0"/>
              </a:rPr>
              <a:t> </a:t>
            </a:r>
            <a:r>
              <a:rPr lang="en-US" sz="1800" err="1">
                <a:latin typeface="Oswald" panose="00000500000000000000" pitchFamily="2" charset="0"/>
              </a:rPr>
              <a:t>phân</a:t>
            </a:r>
            <a:r>
              <a:rPr lang="en-US" sz="1800">
                <a:latin typeface="Oswald" panose="00000500000000000000" pitchFamily="2" charset="0"/>
              </a:rPr>
              <a:t> </a:t>
            </a:r>
            <a:r>
              <a:rPr lang="en-US" sz="1800" err="1">
                <a:latin typeface="Oswald" panose="00000500000000000000" pitchFamily="2" charset="0"/>
              </a:rPr>
              <a:t>quyền</a:t>
            </a:r>
            <a:r>
              <a:rPr lang="en-US" sz="1800">
                <a:latin typeface="Oswald" panose="00000500000000000000" pitchFamily="2" charset="0"/>
              </a:rPr>
              <a:t> </a:t>
            </a:r>
            <a:r>
              <a:rPr lang="en-US" sz="1800" err="1">
                <a:latin typeface="Oswald" panose="00000500000000000000" pitchFamily="2" charset="0"/>
              </a:rPr>
              <a:t>thì</a:t>
            </a:r>
            <a:r>
              <a:rPr lang="en-US" sz="1800">
                <a:latin typeface="Oswald" panose="00000500000000000000" pitchFamily="2" charset="0"/>
              </a:rPr>
              <a:t> </a:t>
            </a:r>
            <a:r>
              <a:rPr lang="en-US" sz="1800" err="1">
                <a:latin typeface="Oswald" panose="00000500000000000000" pitchFamily="2" charset="0"/>
              </a:rPr>
              <a:t>mới</a:t>
            </a:r>
            <a:r>
              <a:rPr lang="en-US" sz="1800">
                <a:latin typeface="Oswald" panose="00000500000000000000" pitchFamily="2" charset="0"/>
              </a:rPr>
              <a:t> </a:t>
            </a:r>
            <a:r>
              <a:rPr lang="en-US" sz="1800" err="1">
                <a:latin typeface="Oswald" panose="00000500000000000000" pitchFamily="2" charset="0"/>
              </a:rPr>
              <a:t>tham</a:t>
            </a:r>
            <a:r>
              <a:rPr lang="en-US" sz="1800">
                <a:latin typeface="Oswald" panose="00000500000000000000" pitchFamily="2" charset="0"/>
              </a:rPr>
              <a:t> </a:t>
            </a:r>
            <a:r>
              <a:rPr lang="en-US" sz="1800" err="1">
                <a:latin typeface="Oswald" panose="00000500000000000000" pitchFamily="2" charset="0"/>
              </a:rPr>
              <a:t>gia</a:t>
            </a:r>
            <a:r>
              <a:rPr lang="en-US" sz="1800">
                <a:latin typeface="Oswald" panose="00000500000000000000" pitchFamily="2" charset="0"/>
              </a:rPr>
              <a:t> </a:t>
            </a:r>
            <a:r>
              <a:rPr lang="en-US" sz="1800" err="1">
                <a:latin typeface="Oswald" panose="00000500000000000000" pitchFamily="2" charset="0"/>
              </a:rPr>
              <a:t>được</a:t>
            </a:r>
            <a:r>
              <a:rPr lang="en-US" sz="1800">
                <a:latin typeface="Oswald" panose="00000500000000000000" pitchFamily="2" charset="0"/>
              </a:rPr>
              <a:t> </a:t>
            </a:r>
            <a:r>
              <a:rPr lang="en-US" sz="1800" err="1">
                <a:latin typeface="Oswald" panose="00000500000000000000" pitchFamily="2" charset="0"/>
              </a:rPr>
              <a:t>vào</a:t>
            </a:r>
            <a:r>
              <a:rPr lang="en-US" sz="1800">
                <a:latin typeface="Oswald" panose="00000500000000000000" pitchFamily="2" charset="0"/>
              </a:rPr>
              <a:t> </a:t>
            </a:r>
            <a:r>
              <a:rPr lang="en-US" sz="1800" err="1">
                <a:latin typeface="Oswald" panose="00000500000000000000" pitchFamily="2" charset="0"/>
              </a:rPr>
              <a:t>hệ</a:t>
            </a:r>
            <a:r>
              <a:rPr lang="en-US" sz="1800">
                <a:latin typeface="Oswald" panose="00000500000000000000" pitchFamily="2" charset="0"/>
              </a:rPr>
              <a:t> </a:t>
            </a:r>
            <a:r>
              <a:rPr lang="en-US" sz="1800" err="1">
                <a:latin typeface="Oswald" panose="00000500000000000000" pitchFamily="2" charset="0"/>
              </a:rPr>
              <a:t>thống</a:t>
            </a:r>
            <a:r>
              <a:rPr lang="en-US" sz="1800">
                <a:latin typeface="Oswald" panose="00000500000000000000" pitchFamily="2" charset="0"/>
              </a:rPr>
              <a:t> ( </a:t>
            </a:r>
            <a:r>
              <a:rPr lang="en-US" sz="1800" err="1">
                <a:latin typeface="Oswald" panose="00000500000000000000" pitchFamily="2" charset="0"/>
              </a:rPr>
              <a:t>Hệ</a:t>
            </a:r>
            <a:r>
              <a:rPr lang="en-US" sz="1800">
                <a:latin typeface="Oswald" panose="00000500000000000000" pitchFamily="2" charset="0"/>
              </a:rPr>
              <a:t> </a:t>
            </a:r>
            <a:r>
              <a:rPr lang="en-US" sz="1800" err="1">
                <a:latin typeface="Oswald" panose="00000500000000000000" pitchFamily="2" charset="0"/>
              </a:rPr>
              <a:t>thống</a:t>
            </a:r>
            <a:r>
              <a:rPr lang="en-US" sz="1800">
                <a:latin typeface="Oswald" panose="00000500000000000000" pitchFamily="2" charset="0"/>
              </a:rPr>
              <a:t> </a:t>
            </a:r>
            <a:r>
              <a:rPr lang="en-US" sz="1800" err="1">
                <a:latin typeface="Oswald" panose="00000500000000000000" pitchFamily="2" charset="0"/>
              </a:rPr>
              <a:t>chỉ</a:t>
            </a:r>
            <a:r>
              <a:rPr lang="en-US" sz="1800">
                <a:latin typeface="Oswald" panose="00000500000000000000" pitchFamily="2" charset="0"/>
              </a:rPr>
              <a:t> </a:t>
            </a:r>
            <a:r>
              <a:rPr lang="en-US" sz="1800" err="1">
                <a:latin typeface="Oswald" panose="00000500000000000000" pitchFamily="2" charset="0"/>
              </a:rPr>
              <a:t>dành</a:t>
            </a:r>
            <a:r>
              <a:rPr lang="en-US" sz="1800">
                <a:latin typeface="Oswald" panose="00000500000000000000" pitchFamily="2" charset="0"/>
              </a:rPr>
              <a:t> </a:t>
            </a:r>
            <a:r>
              <a:rPr lang="en-US" sz="1800" err="1">
                <a:latin typeface="Oswald" panose="00000500000000000000" pitchFamily="2" charset="0"/>
              </a:rPr>
              <a:t>cho</a:t>
            </a:r>
            <a:r>
              <a:rPr lang="en-US" sz="1800">
                <a:latin typeface="Oswald" panose="00000500000000000000" pitchFamily="2" charset="0"/>
              </a:rPr>
              <a:t> </a:t>
            </a:r>
            <a:r>
              <a:rPr lang="en-US" sz="1800" err="1">
                <a:latin typeface="Oswald" panose="00000500000000000000" pitchFamily="2" charset="0"/>
              </a:rPr>
              <a:t>những</a:t>
            </a:r>
            <a:r>
              <a:rPr lang="en-US" sz="1800">
                <a:latin typeface="Oswald" panose="00000500000000000000" pitchFamily="2" charset="0"/>
              </a:rPr>
              <a:t> </a:t>
            </a:r>
            <a:r>
              <a:rPr lang="en-US" sz="1800" err="1">
                <a:latin typeface="Oswald" panose="00000500000000000000" pitchFamily="2" charset="0"/>
              </a:rPr>
              <a:t>người</a:t>
            </a:r>
            <a:r>
              <a:rPr lang="en-US" sz="1800">
                <a:latin typeface="Oswald" panose="00000500000000000000" pitchFamily="2" charset="0"/>
              </a:rPr>
              <a:t> </a:t>
            </a:r>
            <a:r>
              <a:rPr lang="en-US" sz="1800" err="1">
                <a:latin typeface="Oswald" panose="00000500000000000000" pitchFamily="2" charset="0"/>
              </a:rPr>
              <a:t>có</a:t>
            </a:r>
            <a:r>
              <a:rPr lang="en-US" sz="1800">
                <a:latin typeface="Oswald" panose="00000500000000000000" pitchFamily="2" charset="0"/>
              </a:rPr>
              <a:t> </a:t>
            </a:r>
            <a:r>
              <a:rPr lang="en-US" sz="1800" err="1">
                <a:latin typeface="Oswald" panose="00000500000000000000" pitchFamily="2" charset="0"/>
              </a:rPr>
              <a:t>chức</a:t>
            </a:r>
            <a:r>
              <a:rPr lang="en-US" sz="1800">
                <a:latin typeface="Oswald" panose="00000500000000000000" pitchFamily="2" charset="0"/>
              </a:rPr>
              <a:t> </a:t>
            </a:r>
            <a:r>
              <a:rPr lang="en-US" sz="1800" err="1">
                <a:latin typeface="Oswald" panose="00000500000000000000" pitchFamily="2" charset="0"/>
              </a:rPr>
              <a:t>vụ</a:t>
            </a:r>
            <a:r>
              <a:rPr lang="en-US" sz="1800">
                <a:latin typeface="Oswald" panose="00000500000000000000" pitchFamily="2" charset="0"/>
              </a:rPr>
              <a:t> ). </a:t>
            </a:r>
            <a:r>
              <a:rPr lang="en-US" sz="1800" err="1">
                <a:latin typeface="Oswald" panose="00000500000000000000" pitchFamily="2" charset="0"/>
              </a:rPr>
              <a:t>Đi</a:t>
            </a:r>
            <a:r>
              <a:rPr lang="en-US" sz="1800">
                <a:latin typeface="Oswald" panose="00000500000000000000" pitchFamily="2" charset="0"/>
              </a:rPr>
              <a:t> </a:t>
            </a:r>
            <a:r>
              <a:rPr lang="en-US" sz="1800" err="1">
                <a:latin typeface="Oswald" panose="00000500000000000000" pitchFamily="2" charset="0"/>
              </a:rPr>
              <a:t>kèm</a:t>
            </a:r>
            <a:r>
              <a:rPr lang="en-US" sz="1800">
                <a:latin typeface="Oswald" panose="00000500000000000000" pitchFamily="2" charset="0"/>
              </a:rPr>
              <a:t> </a:t>
            </a:r>
            <a:r>
              <a:rPr lang="en-US" sz="1800" err="1">
                <a:latin typeface="Oswald" panose="00000500000000000000" pitchFamily="2" charset="0"/>
              </a:rPr>
              <a:t>với</a:t>
            </a:r>
            <a:r>
              <a:rPr lang="en-US" sz="1800">
                <a:latin typeface="Oswald" panose="00000500000000000000" pitchFamily="2" charset="0"/>
              </a:rPr>
              <a:t> </a:t>
            </a:r>
            <a:r>
              <a:rPr lang="en-US" sz="1800" err="1">
                <a:latin typeface="Oswald" panose="00000500000000000000" pitchFamily="2" charset="0"/>
              </a:rPr>
              <a:t>đó</a:t>
            </a:r>
            <a:r>
              <a:rPr lang="en-US" sz="1800">
                <a:latin typeface="Oswald" panose="00000500000000000000" pitchFamily="2" charset="0"/>
              </a:rPr>
              <a:t> </a:t>
            </a:r>
            <a:r>
              <a:rPr lang="en-US" sz="1800" err="1">
                <a:latin typeface="Oswald" panose="00000500000000000000" pitchFamily="2" charset="0"/>
              </a:rPr>
              <a:t>là</a:t>
            </a:r>
            <a:r>
              <a:rPr lang="en-US" sz="1800">
                <a:latin typeface="Oswald" panose="00000500000000000000" pitchFamily="2" charset="0"/>
              </a:rPr>
              <a:t> </a:t>
            </a:r>
            <a:r>
              <a:rPr lang="en-US" sz="1800" err="1">
                <a:latin typeface="Oswald" panose="00000500000000000000" pitchFamily="2" charset="0"/>
              </a:rPr>
              <a:t>những</a:t>
            </a:r>
            <a:r>
              <a:rPr lang="en-US" sz="1800">
                <a:latin typeface="Oswald" panose="00000500000000000000" pitchFamily="2" charset="0"/>
              </a:rPr>
              <a:t> </a:t>
            </a:r>
            <a:r>
              <a:rPr lang="en-US" sz="1800" err="1">
                <a:latin typeface="Oswald" panose="00000500000000000000" pitchFamily="2" charset="0"/>
              </a:rPr>
              <a:t>chức</a:t>
            </a:r>
            <a:r>
              <a:rPr lang="en-US" sz="1800">
                <a:latin typeface="Oswald" panose="00000500000000000000" pitchFamily="2" charset="0"/>
              </a:rPr>
              <a:t> </a:t>
            </a:r>
            <a:r>
              <a:rPr lang="en-US" sz="1800" err="1">
                <a:latin typeface="Oswald" panose="00000500000000000000" pitchFamily="2" charset="0"/>
              </a:rPr>
              <a:t>năng</a:t>
            </a:r>
            <a:r>
              <a:rPr lang="en-US" sz="1800">
                <a:latin typeface="Oswald" panose="00000500000000000000" pitchFamily="2" charset="0"/>
              </a:rPr>
              <a:t> </a:t>
            </a:r>
            <a:r>
              <a:rPr lang="en-US" sz="1800" err="1">
                <a:latin typeface="Oswald" panose="00000500000000000000" pitchFamily="2" charset="0"/>
              </a:rPr>
              <a:t>khác</a:t>
            </a:r>
            <a:r>
              <a:rPr lang="en-US" sz="1800">
                <a:latin typeface="Oswald" panose="00000500000000000000" pitchFamily="2" charset="0"/>
              </a:rPr>
              <a:t> </a:t>
            </a:r>
            <a:r>
              <a:rPr lang="en-US" sz="1800" err="1">
                <a:latin typeface="Oswald" panose="00000500000000000000" pitchFamily="2" charset="0"/>
              </a:rPr>
              <a:t>như</a:t>
            </a:r>
            <a:r>
              <a:rPr lang="en-US" sz="1800">
                <a:latin typeface="Oswald" panose="00000500000000000000" pitchFamily="2" charset="0"/>
              </a:rPr>
              <a:t> </a:t>
            </a:r>
            <a:r>
              <a:rPr lang="en-US" sz="1800" err="1">
                <a:latin typeface="Oswald" panose="00000500000000000000" pitchFamily="2" charset="0"/>
              </a:rPr>
              <a:t>quản</a:t>
            </a:r>
            <a:r>
              <a:rPr lang="en-US" sz="1800">
                <a:latin typeface="Oswald" panose="00000500000000000000" pitchFamily="2" charset="0"/>
              </a:rPr>
              <a:t> </a:t>
            </a:r>
            <a:r>
              <a:rPr lang="en-US" sz="1800" err="1">
                <a:latin typeface="Oswald" panose="00000500000000000000" pitchFamily="2" charset="0"/>
              </a:rPr>
              <a:t>lí</a:t>
            </a:r>
            <a:r>
              <a:rPr lang="en-US" sz="1800">
                <a:latin typeface="Oswald" panose="00000500000000000000" pitchFamily="2" charset="0"/>
              </a:rPr>
              <a:t> </a:t>
            </a:r>
            <a:r>
              <a:rPr lang="en-US" sz="1800" err="1">
                <a:latin typeface="Oswald" panose="00000500000000000000" pitchFamily="2" charset="0"/>
              </a:rPr>
              <a:t>khách</a:t>
            </a:r>
            <a:r>
              <a:rPr lang="en-US" sz="1800">
                <a:latin typeface="Oswald" panose="00000500000000000000" pitchFamily="2" charset="0"/>
              </a:rPr>
              <a:t> </a:t>
            </a:r>
            <a:r>
              <a:rPr lang="en-US" sz="1800" err="1">
                <a:latin typeface="Oswald" panose="00000500000000000000" pitchFamily="2" charset="0"/>
              </a:rPr>
              <a:t>hàng</a:t>
            </a:r>
            <a:r>
              <a:rPr lang="en-US" sz="1800">
                <a:latin typeface="Oswald" panose="00000500000000000000" pitchFamily="2" charset="0"/>
              </a:rPr>
              <a:t>, </a:t>
            </a:r>
            <a:r>
              <a:rPr lang="en-US" sz="1800" err="1">
                <a:latin typeface="Oswald" panose="00000500000000000000" pitchFamily="2" charset="0"/>
              </a:rPr>
              <a:t>quản</a:t>
            </a:r>
            <a:r>
              <a:rPr lang="en-US" sz="1800">
                <a:latin typeface="Oswald" panose="00000500000000000000" pitchFamily="2" charset="0"/>
              </a:rPr>
              <a:t> </a:t>
            </a:r>
            <a:r>
              <a:rPr lang="en-US" sz="1800" err="1">
                <a:latin typeface="Oswald" panose="00000500000000000000" pitchFamily="2" charset="0"/>
              </a:rPr>
              <a:t>lí</a:t>
            </a:r>
            <a:r>
              <a:rPr lang="en-US" sz="1800">
                <a:latin typeface="Oswald" panose="00000500000000000000" pitchFamily="2" charset="0"/>
              </a:rPr>
              <a:t> </a:t>
            </a:r>
            <a:r>
              <a:rPr lang="en-US" sz="1800" err="1">
                <a:latin typeface="Oswald" panose="00000500000000000000" pitchFamily="2" charset="0"/>
              </a:rPr>
              <a:t>máy</a:t>
            </a:r>
            <a:r>
              <a:rPr lang="en-US" sz="1800">
                <a:latin typeface="Oswald" panose="00000500000000000000" pitchFamily="2" charset="0"/>
              </a:rPr>
              <a:t> </a:t>
            </a:r>
            <a:r>
              <a:rPr lang="en-US" sz="1800" err="1">
                <a:latin typeface="Oswald" panose="00000500000000000000" pitchFamily="2" charset="0"/>
              </a:rPr>
              <a:t>ảnh</a:t>
            </a:r>
            <a:r>
              <a:rPr lang="en-US" sz="1800">
                <a:latin typeface="Oswald" panose="00000500000000000000" pitchFamily="2" charset="0"/>
              </a:rPr>
              <a:t>, </a:t>
            </a:r>
            <a:r>
              <a:rPr lang="en-US" sz="1800" err="1">
                <a:latin typeface="Oswald" panose="00000500000000000000" pitchFamily="2" charset="0"/>
              </a:rPr>
              <a:t>quản</a:t>
            </a:r>
            <a:r>
              <a:rPr lang="en-US" sz="1800">
                <a:latin typeface="Oswald" panose="00000500000000000000" pitchFamily="2" charset="0"/>
              </a:rPr>
              <a:t> </a:t>
            </a:r>
            <a:r>
              <a:rPr lang="en-US" sz="1800" err="1">
                <a:latin typeface="Oswald" panose="00000500000000000000" pitchFamily="2" charset="0"/>
              </a:rPr>
              <a:t>lí</a:t>
            </a:r>
            <a:r>
              <a:rPr lang="en-US" sz="1800">
                <a:latin typeface="Oswald" panose="00000500000000000000" pitchFamily="2" charset="0"/>
              </a:rPr>
              <a:t> </a:t>
            </a:r>
            <a:r>
              <a:rPr lang="en-US" sz="1800" err="1">
                <a:latin typeface="Oswald" panose="00000500000000000000" pitchFamily="2" charset="0"/>
              </a:rPr>
              <a:t>nhân</a:t>
            </a:r>
            <a:r>
              <a:rPr lang="en-US" sz="1800">
                <a:latin typeface="Oswald" panose="00000500000000000000" pitchFamily="2" charset="0"/>
              </a:rPr>
              <a:t> </a:t>
            </a:r>
            <a:r>
              <a:rPr lang="en-US" sz="1800" err="1">
                <a:latin typeface="Oswald" panose="00000500000000000000" pitchFamily="2" charset="0"/>
              </a:rPr>
              <a:t>viên</a:t>
            </a:r>
            <a:r>
              <a:rPr lang="en-US" sz="1800">
                <a:latin typeface="Oswald" panose="00000500000000000000" pitchFamily="2" charset="0"/>
              </a:rPr>
              <a:t> . . 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456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428BF2F-A6DD-B2DE-5A9C-C29D5927A813}"/>
              </a:ext>
            </a:extLst>
          </p:cNvPr>
          <p:cNvSpPr txBox="1"/>
          <p:nvPr/>
        </p:nvSpPr>
        <p:spPr>
          <a:xfrm>
            <a:off x="518500" y="304387"/>
            <a:ext cx="5482217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 dirty="0" err="1">
                <a:solidFill>
                  <a:schemeClr val="tx1"/>
                </a:solidFill>
                <a:latin typeface="Oswald"/>
              </a:rPr>
              <a:t>Biểu</a:t>
            </a:r>
            <a:r>
              <a:rPr lang="en-US" sz="4000" dirty="0">
                <a:solidFill>
                  <a:schemeClr val="tx1"/>
                </a:solidFill>
                <a:latin typeface="Oswald"/>
              </a:rPr>
              <a:t> </a:t>
            </a:r>
            <a:r>
              <a:rPr lang="en-US" sz="4000" dirty="0" err="1">
                <a:solidFill>
                  <a:schemeClr val="tx1"/>
                </a:solidFill>
                <a:latin typeface="Oswald"/>
              </a:rPr>
              <a:t>đồ</a:t>
            </a:r>
            <a:r>
              <a:rPr lang="en-US" sz="4000" dirty="0">
                <a:solidFill>
                  <a:schemeClr val="tx1"/>
                </a:solidFill>
                <a:latin typeface="Oswald"/>
              </a:rPr>
              <a:t> </a:t>
            </a:r>
            <a:r>
              <a:rPr lang="en-US" sz="4000" dirty="0" err="1">
                <a:solidFill>
                  <a:schemeClr val="tx1"/>
                </a:solidFill>
                <a:latin typeface="Oswald"/>
              </a:rPr>
              <a:t>phân</a:t>
            </a:r>
            <a:r>
              <a:rPr lang="en-US" sz="4000" dirty="0">
                <a:solidFill>
                  <a:schemeClr val="tx1"/>
                </a:solidFill>
                <a:latin typeface="Oswald"/>
              </a:rPr>
              <a:t> </a:t>
            </a:r>
            <a:r>
              <a:rPr lang="en-US" sz="4000" dirty="0" err="1">
                <a:solidFill>
                  <a:schemeClr val="tx1"/>
                </a:solidFill>
                <a:latin typeface="Oswald"/>
              </a:rPr>
              <a:t>cấp</a:t>
            </a:r>
            <a:r>
              <a:rPr lang="en-US" sz="4000" dirty="0">
                <a:solidFill>
                  <a:schemeClr val="tx1"/>
                </a:solidFill>
                <a:latin typeface="Oswald"/>
              </a:rPr>
              <a:t> </a:t>
            </a:r>
            <a:r>
              <a:rPr lang="en-US" sz="4000" dirty="0" err="1">
                <a:solidFill>
                  <a:schemeClr val="tx1"/>
                </a:solidFill>
                <a:latin typeface="Oswald"/>
              </a:rPr>
              <a:t>chức</a:t>
            </a:r>
            <a:r>
              <a:rPr lang="en-US" sz="4000" dirty="0">
                <a:solidFill>
                  <a:schemeClr val="tx1"/>
                </a:solidFill>
                <a:latin typeface="Oswald"/>
              </a:rPr>
              <a:t> </a:t>
            </a:r>
            <a:r>
              <a:rPr lang="en-US" sz="4000" dirty="0" err="1">
                <a:solidFill>
                  <a:schemeClr val="tx1"/>
                </a:solidFill>
                <a:latin typeface="Oswald"/>
              </a:rPr>
              <a:t>năng</a:t>
            </a:r>
            <a:endParaRPr lang="en-US" sz="4000" dirty="0">
              <a:solidFill>
                <a:schemeClr val="tx1"/>
              </a:solidFill>
              <a:latin typeface="Oswald"/>
            </a:endParaRPr>
          </a:p>
        </p:txBody>
      </p:sp>
      <p:grpSp>
        <p:nvGrpSpPr>
          <p:cNvPr id="4" name="Google Shape;830;p40">
            <a:extLst>
              <a:ext uri="{FF2B5EF4-FFF2-40B4-BE49-F238E27FC236}">
                <a16:creationId xmlns:a16="http://schemas.microsoft.com/office/drawing/2014/main" id="{769539E0-E5B4-1B11-5315-385C7B98481C}"/>
              </a:ext>
            </a:extLst>
          </p:cNvPr>
          <p:cNvGrpSpPr/>
          <p:nvPr/>
        </p:nvGrpSpPr>
        <p:grpSpPr>
          <a:xfrm flipH="1">
            <a:off x="6982619" y="490180"/>
            <a:ext cx="1206211" cy="336300"/>
            <a:chOff x="2113900" y="803075"/>
            <a:chExt cx="1206211" cy="336300"/>
          </a:xfrm>
        </p:grpSpPr>
        <p:sp>
          <p:nvSpPr>
            <p:cNvPr id="5" name="Google Shape;831;p40">
              <a:extLst>
                <a:ext uri="{FF2B5EF4-FFF2-40B4-BE49-F238E27FC236}">
                  <a16:creationId xmlns:a16="http://schemas.microsoft.com/office/drawing/2014/main" id="{5AEFEE70-C8D6-5837-67F3-FD040CEFE804}"/>
                </a:ext>
              </a:extLst>
            </p:cNvPr>
            <p:cNvSpPr/>
            <p:nvPr/>
          </p:nvSpPr>
          <p:spPr>
            <a:xfrm rot="10800000">
              <a:off x="2113900" y="803075"/>
              <a:ext cx="67790" cy="68602"/>
            </a:xfrm>
            <a:custGeom>
              <a:avLst/>
              <a:gdLst/>
              <a:ahLst/>
              <a:cxnLst/>
              <a:rect l="l" t="t" r="r" b="b"/>
              <a:pathLst>
                <a:path w="1253" h="1268" extrusionOk="0">
                  <a:moveTo>
                    <a:pt x="1" y="1267"/>
                  </a:moveTo>
                  <a:lnTo>
                    <a:pt x="1" y="0"/>
                  </a:lnTo>
                  <a:lnTo>
                    <a:pt x="1253" y="0"/>
                  </a:lnTo>
                  <a:lnTo>
                    <a:pt x="1253" y="126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B050"/>
                </a:solidFill>
              </a:endParaRPr>
            </a:p>
          </p:txBody>
        </p:sp>
        <p:sp>
          <p:nvSpPr>
            <p:cNvPr id="6" name="Google Shape;832;p40">
              <a:extLst>
                <a:ext uri="{FF2B5EF4-FFF2-40B4-BE49-F238E27FC236}">
                  <a16:creationId xmlns:a16="http://schemas.microsoft.com/office/drawing/2014/main" id="{C155F843-72BE-A7BC-F643-E4B6B9E5870F}"/>
                </a:ext>
              </a:extLst>
            </p:cNvPr>
            <p:cNvSpPr/>
            <p:nvPr/>
          </p:nvSpPr>
          <p:spPr>
            <a:xfrm rot="10800000">
              <a:off x="2240391" y="803887"/>
              <a:ext cx="67790" cy="67790"/>
            </a:xfrm>
            <a:custGeom>
              <a:avLst/>
              <a:gdLst/>
              <a:ahLst/>
              <a:cxnLst/>
              <a:rect l="l" t="t" r="r" b="b"/>
              <a:pathLst>
                <a:path w="1253" h="1253" extrusionOk="0">
                  <a:moveTo>
                    <a:pt x="1" y="1252"/>
                  </a:moveTo>
                  <a:lnTo>
                    <a:pt x="1" y="0"/>
                  </a:lnTo>
                  <a:lnTo>
                    <a:pt x="1253" y="0"/>
                  </a:lnTo>
                  <a:lnTo>
                    <a:pt x="1253" y="125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B050"/>
                </a:solidFill>
              </a:endParaRPr>
            </a:p>
          </p:txBody>
        </p:sp>
        <p:sp>
          <p:nvSpPr>
            <p:cNvPr id="7" name="Google Shape;833;p40">
              <a:extLst>
                <a:ext uri="{FF2B5EF4-FFF2-40B4-BE49-F238E27FC236}">
                  <a16:creationId xmlns:a16="http://schemas.microsoft.com/office/drawing/2014/main" id="{5D9C67B3-BA9A-A7AC-A685-262DC051C86D}"/>
                </a:ext>
              </a:extLst>
            </p:cNvPr>
            <p:cNvSpPr/>
            <p:nvPr/>
          </p:nvSpPr>
          <p:spPr>
            <a:xfrm rot="10800000">
              <a:off x="2366882" y="803075"/>
              <a:ext cx="67790" cy="68602"/>
            </a:xfrm>
            <a:custGeom>
              <a:avLst/>
              <a:gdLst/>
              <a:ahLst/>
              <a:cxnLst/>
              <a:rect l="l" t="t" r="r" b="b"/>
              <a:pathLst>
                <a:path w="1253" h="1268" extrusionOk="0">
                  <a:moveTo>
                    <a:pt x="1" y="1267"/>
                  </a:moveTo>
                  <a:lnTo>
                    <a:pt x="1" y="0"/>
                  </a:lnTo>
                  <a:lnTo>
                    <a:pt x="1253" y="0"/>
                  </a:lnTo>
                  <a:lnTo>
                    <a:pt x="1253" y="126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B050"/>
                </a:solidFill>
              </a:endParaRPr>
            </a:p>
          </p:txBody>
        </p:sp>
        <p:sp>
          <p:nvSpPr>
            <p:cNvPr id="8" name="Google Shape;834;p40">
              <a:extLst>
                <a:ext uri="{FF2B5EF4-FFF2-40B4-BE49-F238E27FC236}">
                  <a16:creationId xmlns:a16="http://schemas.microsoft.com/office/drawing/2014/main" id="{0BF4F471-7952-96FB-B619-13A5208236B8}"/>
                </a:ext>
              </a:extLst>
            </p:cNvPr>
            <p:cNvSpPr/>
            <p:nvPr/>
          </p:nvSpPr>
          <p:spPr>
            <a:xfrm rot="10800000">
              <a:off x="2493374" y="803075"/>
              <a:ext cx="67790" cy="68602"/>
            </a:xfrm>
            <a:custGeom>
              <a:avLst/>
              <a:gdLst/>
              <a:ahLst/>
              <a:cxnLst/>
              <a:rect l="l" t="t" r="r" b="b"/>
              <a:pathLst>
                <a:path w="1253" h="1268" extrusionOk="0">
                  <a:moveTo>
                    <a:pt x="1" y="1267"/>
                  </a:moveTo>
                  <a:lnTo>
                    <a:pt x="1" y="0"/>
                  </a:lnTo>
                  <a:lnTo>
                    <a:pt x="1253" y="0"/>
                  </a:lnTo>
                  <a:lnTo>
                    <a:pt x="1253" y="126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B050"/>
                </a:solidFill>
              </a:endParaRPr>
            </a:p>
          </p:txBody>
        </p:sp>
        <p:sp>
          <p:nvSpPr>
            <p:cNvPr id="9" name="Google Shape;835;p40">
              <a:extLst>
                <a:ext uri="{FF2B5EF4-FFF2-40B4-BE49-F238E27FC236}">
                  <a16:creationId xmlns:a16="http://schemas.microsoft.com/office/drawing/2014/main" id="{19418A5D-DCC8-4358-4CD3-129FACB5C210}"/>
                </a:ext>
              </a:extLst>
            </p:cNvPr>
            <p:cNvSpPr/>
            <p:nvPr/>
          </p:nvSpPr>
          <p:spPr>
            <a:xfrm rot="10800000">
              <a:off x="2619865" y="803075"/>
              <a:ext cx="67790" cy="68602"/>
            </a:xfrm>
            <a:custGeom>
              <a:avLst/>
              <a:gdLst/>
              <a:ahLst/>
              <a:cxnLst/>
              <a:rect l="l" t="t" r="r" b="b"/>
              <a:pathLst>
                <a:path w="1253" h="1268" extrusionOk="0">
                  <a:moveTo>
                    <a:pt x="1" y="1267"/>
                  </a:moveTo>
                  <a:lnTo>
                    <a:pt x="1" y="0"/>
                  </a:lnTo>
                  <a:lnTo>
                    <a:pt x="1253" y="0"/>
                  </a:lnTo>
                  <a:lnTo>
                    <a:pt x="1253" y="126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B050"/>
                </a:solidFill>
              </a:endParaRPr>
            </a:p>
          </p:txBody>
        </p:sp>
        <p:sp>
          <p:nvSpPr>
            <p:cNvPr id="10" name="Google Shape;836;p40">
              <a:extLst>
                <a:ext uri="{FF2B5EF4-FFF2-40B4-BE49-F238E27FC236}">
                  <a16:creationId xmlns:a16="http://schemas.microsoft.com/office/drawing/2014/main" id="{67D182EB-B600-DB02-C425-E22D5A87C6D0}"/>
                </a:ext>
              </a:extLst>
            </p:cNvPr>
            <p:cNvSpPr/>
            <p:nvPr/>
          </p:nvSpPr>
          <p:spPr>
            <a:xfrm rot="10800000">
              <a:off x="2746356" y="803887"/>
              <a:ext cx="67790" cy="67790"/>
            </a:xfrm>
            <a:custGeom>
              <a:avLst/>
              <a:gdLst/>
              <a:ahLst/>
              <a:cxnLst/>
              <a:rect l="l" t="t" r="r" b="b"/>
              <a:pathLst>
                <a:path w="1253" h="1253" extrusionOk="0">
                  <a:moveTo>
                    <a:pt x="1" y="1252"/>
                  </a:moveTo>
                  <a:lnTo>
                    <a:pt x="1" y="0"/>
                  </a:lnTo>
                  <a:lnTo>
                    <a:pt x="1253" y="0"/>
                  </a:lnTo>
                  <a:lnTo>
                    <a:pt x="1253" y="125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B050"/>
                </a:solidFill>
              </a:endParaRPr>
            </a:p>
          </p:txBody>
        </p:sp>
        <p:sp>
          <p:nvSpPr>
            <p:cNvPr id="11" name="Google Shape;837;p40">
              <a:extLst>
                <a:ext uri="{FF2B5EF4-FFF2-40B4-BE49-F238E27FC236}">
                  <a16:creationId xmlns:a16="http://schemas.microsoft.com/office/drawing/2014/main" id="{FFE222E8-4D75-B0DC-36D3-0ED20468D4C5}"/>
                </a:ext>
              </a:extLst>
            </p:cNvPr>
            <p:cNvSpPr/>
            <p:nvPr/>
          </p:nvSpPr>
          <p:spPr>
            <a:xfrm rot="10800000">
              <a:off x="2872847" y="803887"/>
              <a:ext cx="67790" cy="67790"/>
            </a:xfrm>
            <a:custGeom>
              <a:avLst/>
              <a:gdLst/>
              <a:ahLst/>
              <a:cxnLst/>
              <a:rect l="l" t="t" r="r" b="b"/>
              <a:pathLst>
                <a:path w="1253" h="1253" extrusionOk="0">
                  <a:moveTo>
                    <a:pt x="1" y="1252"/>
                  </a:moveTo>
                  <a:lnTo>
                    <a:pt x="1" y="0"/>
                  </a:lnTo>
                  <a:lnTo>
                    <a:pt x="1253" y="0"/>
                  </a:lnTo>
                  <a:lnTo>
                    <a:pt x="1253" y="125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B050"/>
                </a:solidFill>
              </a:endParaRPr>
            </a:p>
          </p:txBody>
        </p:sp>
        <p:sp>
          <p:nvSpPr>
            <p:cNvPr id="12" name="Google Shape;838;p40">
              <a:extLst>
                <a:ext uri="{FF2B5EF4-FFF2-40B4-BE49-F238E27FC236}">
                  <a16:creationId xmlns:a16="http://schemas.microsoft.com/office/drawing/2014/main" id="{5AEDBA29-A99C-6ADE-E410-C15DC697B250}"/>
                </a:ext>
              </a:extLst>
            </p:cNvPr>
            <p:cNvSpPr/>
            <p:nvPr/>
          </p:nvSpPr>
          <p:spPr>
            <a:xfrm rot="10800000">
              <a:off x="2999339" y="803075"/>
              <a:ext cx="67790" cy="68602"/>
            </a:xfrm>
            <a:custGeom>
              <a:avLst/>
              <a:gdLst/>
              <a:ahLst/>
              <a:cxnLst/>
              <a:rect l="l" t="t" r="r" b="b"/>
              <a:pathLst>
                <a:path w="1253" h="1268" extrusionOk="0">
                  <a:moveTo>
                    <a:pt x="1" y="1267"/>
                  </a:moveTo>
                  <a:lnTo>
                    <a:pt x="1" y="0"/>
                  </a:lnTo>
                  <a:lnTo>
                    <a:pt x="1253" y="0"/>
                  </a:lnTo>
                  <a:lnTo>
                    <a:pt x="1253" y="126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B050"/>
                </a:solidFill>
              </a:endParaRPr>
            </a:p>
          </p:txBody>
        </p:sp>
        <p:sp>
          <p:nvSpPr>
            <p:cNvPr id="13" name="Google Shape;839;p40">
              <a:extLst>
                <a:ext uri="{FF2B5EF4-FFF2-40B4-BE49-F238E27FC236}">
                  <a16:creationId xmlns:a16="http://schemas.microsoft.com/office/drawing/2014/main" id="{D6CE84F8-24A9-A836-1B4E-CB5AE8A289F1}"/>
                </a:ext>
              </a:extLst>
            </p:cNvPr>
            <p:cNvSpPr/>
            <p:nvPr/>
          </p:nvSpPr>
          <p:spPr>
            <a:xfrm rot="10800000">
              <a:off x="3125830" y="803075"/>
              <a:ext cx="67790" cy="68602"/>
            </a:xfrm>
            <a:custGeom>
              <a:avLst/>
              <a:gdLst/>
              <a:ahLst/>
              <a:cxnLst/>
              <a:rect l="l" t="t" r="r" b="b"/>
              <a:pathLst>
                <a:path w="1253" h="1268" extrusionOk="0">
                  <a:moveTo>
                    <a:pt x="1" y="1267"/>
                  </a:moveTo>
                  <a:lnTo>
                    <a:pt x="1" y="0"/>
                  </a:lnTo>
                  <a:lnTo>
                    <a:pt x="1253" y="0"/>
                  </a:lnTo>
                  <a:lnTo>
                    <a:pt x="1253" y="126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B050"/>
                </a:solidFill>
              </a:endParaRPr>
            </a:p>
          </p:txBody>
        </p:sp>
        <p:sp>
          <p:nvSpPr>
            <p:cNvPr id="14" name="Google Shape;840;p40">
              <a:extLst>
                <a:ext uri="{FF2B5EF4-FFF2-40B4-BE49-F238E27FC236}">
                  <a16:creationId xmlns:a16="http://schemas.microsoft.com/office/drawing/2014/main" id="{ECF8EB8C-A85D-1A28-D4AE-9591B4538EDA}"/>
                </a:ext>
              </a:extLst>
            </p:cNvPr>
            <p:cNvSpPr/>
            <p:nvPr/>
          </p:nvSpPr>
          <p:spPr>
            <a:xfrm rot="10800000">
              <a:off x="3252321" y="803075"/>
              <a:ext cx="67790" cy="68602"/>
            </a:xfrm>
            <a:custGeom>
              <a:avLst/>
              <a:gdLst/>
              <a:ahLst/>
              <a:cxnLst/>
              <a:rect l="l" t="t" r="r" b="b"/>
              <a:pathLst>
                <a:path w="1253" h="1268" extrusionOk="0">
                  <a:moveTo>
                    <a:pt x="1" y="1267"/>
                  </a:moveTo>
                  <a:lnTo>
                    <a:pt x="1" y="0"/>
                  </a:lnTo>
                  <a:lnTo>
                    <a:pt x="1253" y="0"/>
                  </a:lnTo>
                  <a:lnTo>
                    <a:pt x="1253" y="126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B050"/>
                </a:solidFill>
              </a:endParaRPr>
            </a:p>
          </p:txBody>
        </p:sp>
        <p:sp>
          <p:nvSpPr>
            <p:cNvPr id="15" name="Google Shape;841;p40">
              <a:extLst>
                <a:ext uri="{FF2B5EF4-FFF2-40B4-BE49-F238E27FC236}">
                  <a16:creationId xmlns:a16="http://schemas.microsoft.com/office/drawing/2014/main" id="{285A18E4-A881-FFAD-1E13-5CF857D5D84E}"/>
                </a:ext>
              </a:extLst>
            </p:cNvPr>
            <p:cNvSpPr/>
            <p:nvPr/>
          </p:nvSpPr>
          <p:spPr>
            <a:xfrm rot="10800000">
              <a:off x="2999339" y="936924"/>
              <a:ext cx="67790" cy="68602"/>
            </a:xfrm>
            <a:custGeom>
              <a:avLst/>
              <a:gdLst/>
              <a:ahLst/>
              <a:cxnLst/>
              <a:rect l="l" t="t" r="r" b="b"/>
              <a:pathLst>
                <a:path w="1253" h="1268" extrusionOk="0">
                  <a:moveTo>
                    <a:pt x="1" y="1268"/>
                  </a:moveTo>
                  <a:lnTo>
                    <a:pt x="1" y="0"/>
                  </a:lnTo>
                  <a:lnTo>
                    <a:pt x="1253" y="0"/>
                  </a:lnTo>
                  <a:lnTo>
                    <a:pt x="1253" y="126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B050"/>
                </a:solidFill>
              </a:endParaRPr>
            </a:p>
          </p:txBody>
        </p:sp>
        <p:sp>
          <p:nvSpPr>
            <p:cNvPr id="16" name="Google Shape;842;p40">
              <a:extLst>
                <a:ext uri="{FF2B5EF4-FFF2-40B4-BE49-F238E27FC236}">
                  <a16:creationId xmlns:a16="http://schemas.microsoft.com/office/drawing/2014/main" id="{C37A15E6-E688-3F19-8A43-CD85A25403D7}"/>
                </a:ext>
              </a:extLst>
            </p:cNvPr>
            <p:cNvSpPr/>
            <p:nvPr/>
          </p:nvSpPr>
          <p:spPr>
            <a:xfrm rot="10800000">
              <a:off x="3125830" y="936924"/>
              <a:ext cx="67790" cy="68602"/>
            </a:xfrm>
            <a:custGeom>
              <a:avLst/>
              <a:gdLst/>
              <a:ahLst/>
              <a:cxnLst/>
              <a:rect l="l" t="t" r="r" b="b"/>
              <a:pathLst>
                <a:path w="1253" h="1268" extrusionOk="0">
                  <a:moveTo>
                    <a:pt x="1" y="1268"/>
                  </a:moveTo>
                  <a:lnTo>
                    <a:pt x="1" y="0"/>
                  </a:lnTo>
                  <a:lnTo>
                    <a:pt x="1253" y="0"/>
                  </a:lnTo>
                  <a:lnTo>
                    <a:pt x="1253" y="126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B050"/>
                </a:solidFill>
              </a:endParaRPr>
            </a:p>
          </p:txBody>
        </p:sp>
        <p:sp>
          <p:nvSpPr>
            <p:cNvPr id="17" name="Google Shape;843;p40">
              <a:extLst>
                <a:ext uri="{FF2B5EF4-FFF2-40B4-BE49-F238E27FC236}">
                  <a16:creationId xmlns:a16="http://schemas.microsoft.com/office/drawing/2014/main" id="{2F40E6BC-F405-BACB-F025-0A9577BE1600}"/>
                </a:ext>
              </a:extLst>
            </p:cNvPr>
            <p:cNvSpPr/>
            <p:nvPr/>
          </p:nvSpPr>
          <p:spPr>
            <a:xfrm rot="10800000">
              <a:off x="3252321" y="936924"/>
              <a:ext cx="67790" cy="68602"/>
            </a:xfrm>
            <a:custGeom>
              <a:avLst/>
              <a:gdLst/>
              <a:ahLst/>
              <a:cxnLst/>
              <a:rect l="l" t="t" r="r" b="b"/>
              <a:pathLst>
                <a:path w="1253" h="1268" extrusionOk="0">
                  <a:moveTo>
                    <a:pt x="1" y="1268"/>
                  </a:moveTo>
                  <a:lnTo>
                    <a:pt x="1" y="0"/>
                  </a:lnTo>
                  <a:lnTo>
                    <a:pt x="1253" y="0"/>
                  </a:lnTo>
                  <a:lnTo>
                    <a:pt x="1253" y="126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B050"/>
                </a:solidFill>
              </a:endParaRPr>
            </a:p>
          </p:txBody>
        </p:sp>
        <p:sp>
          <p:nvSpPr>
            <p:cNvPr id="18" name="Google Shape;844;p40">
              <a:extLst>
                <a:ext uri="{FF2B5EF4-FFF2-40B4-BE49-F238E27FC236}">
                  <a16:creationId xmlns:a16="http://schemas.microsoft.com/office/drawing/2014/main" id="{68EF4656-9CAB-02B2-E3DA-AF287F02ECC9}"/>
                </a:ext>
              </a:extLst>
            </p:cNvPr>
            <p:cNvSpPr/>
            <p:nvPr/>
          </p:nvSpPr>
          <p:spPr>
            <a:xfrm rot="10800000">
              <a:off x="2746356" y="1071585"/>
              <a:ext cx="67790" cy="67790"/>
            </a:xfrm>
            <a:custGeom>
              <a:avLst/>
              <a:gdLst/>
              <a:ahLst/>
              <a:cxnLst/>
              <a:rect l="l" t="t" r="r" b="b"/>
              <a:pathLst>
                <a:path w="1253" h="1253" extrusionOk="0">
                  <a:moveTo>
                    <a:pt x="1" y="1253"/>
                  </a:moveTo>
                  <a:lnTo>
                    <a:pt x="1" y="1"/>
                  </a:lnTo>
                  <a:lnTo>
                    <a:pt x="1253" y="1"/>
                  </a:lnTo>
                  <a:lnTo>
                    <a:pt x="1253" y="125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B050"/>
                </a:solidFill>
              </a:endParaRPr>
            </a:p>
          </p:txBody>
        </p:sp>
        <p:sp>
          <p:nvSpPr>
            <p:cNvPr id="19" name="Google Shape;845;p40">
              <a:extLst>
                <a:ext uri="{FF2B5EF4-FFF2-40B4-BE49-F238E27FC236}">
                  <a16:creationId xmlns:a16="http://schemas.microsoft.com/office/drawing/2014/main" id="{4038DF79-744A-1854-3A77-741FAF1FB5F9}"/>
                </a:ext>
              </a:extLst>
            </p:cNvPr>
            <p:cNvSpPr/>
            <p:nvPr/>
          </p:nvSpPr>
          <p:spPr>
            <a:xfrm rot="10800000">
              <a:off x="2872847" y="1071585"/>
              <a:ext cx="67790" cy="67790"/>
            </a:xfrm>
            <a:custGeom>
              <a:avLst/>
              <a:gdLst/>
              <a:ahLst/>
              <a:cxnLst/>
              <a:rect l="l" t="t" r="r" b="b"/>
              <a:pathLst>
                <a:path w="1253" h="1253" extrusionOk="0">
                  <a:moveTo>
                    <a:pt x="1" y="1253"/>
                  </a:moveTo>
                  <a:lnTo>
                    <a:pt x="1" y="1"/>
                  </a:lnTo>
                  <a:lnTo>
                    <a:pt x="1253" y="1"/>
                  </a:lnTo>
                  <a:lnTo>
                    <a:pt x="1253" y="125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B050"/>
                </a:solidFill>
              </a:endParaRPr>
            </a:p>
          </p:txBody>
        </p:sp>
        <p:sp>
          <p:nvSpPr>
            <p:cNvPr id="20" name="Google Shape;846;p40">
              <a:extLst>
                <a:ext uri="{FF2B5EF4-FFF2-40B4-BE49-F238E27FC236}">
                  <a16:creationId xmlns:a16="http://schemas.microsoft.com/office/drawing/2014/main" id="{31CAADD1-367C-32CB-47D0-39E5C6EF6C59}"/>
                </a:ext>
              </a:extLst>
            </p:cNvPr>
            <p:cNvSpPr/>
            <p:nvPr/>
          </p:nvSpPr>
          <p:spPr>
            <a:xfrm rot="10800000">
              <a:off x="2999339" y="1071585"/>
              <a:ext cx="67790" cy="67790"/>
            </a:xfrm>
            <a:custGeom>
              <a:avLst/>
              <a:gdLst/>
              <a:ahLst/>
              <a:cxnLst/>
              <a:rect l="l" t="t" r="r" b="b"/>
              <a:pathLst>
                <a:path w="1253" h="1253" extrusionOk="0">
                  <a:moveTo>
                    <a:pt x="1" y="1253"/>
                  </a:moveTo>
                  <a:lnTo>
                    <a:pt x="1" y="1"/>
                  </a:lnTo>
                  <a:lnTo>
                    <a:pt x="1253" y="1"/>
                  </a:lnTo>
                  <a:lnTo>
                    <a:pt x="1253" y="125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B050"/>
                </a:solidFill>
              </a:endParaRPr>
            </a:p>
          </p:txBody>
        </p:sp>
        <p:sp>
          <p:nvSpPr>
            <p:cNvPr id="21" name="Google Shape;847;p40">
              <a:extLst>
                <a:ext uri="{FF2B5EF4-FFF2-40B4-BE49-F238E27FC236}">
                  <a16:creationId xmlns:a16="http://schemas.microsoft.com/office/drawing/2014/main" id="{A3789358-C47E-D664-EDA7-710DFFD58703}"/>
                </a:ext>
              </a:extLst>
            </p:cNvPr>
            <p:cNvSpPr/>
            <p:nvPr/>
          </p:nvSpPr>
          <p:spPr>
            <a:xfrm rot="10800000">
              <a:off x="3125830" y="1070773"/>
              <a:ext cx="67790" cy="68602"/>
            </a:xfrm>
            <a:custGeom>
              <a:avLst/>
              <a:gdLst/>
              <a:ahLst/>
              <a:cxnLst/>
              <a:rect l="l" t="t" r="r" b="b"/>
              <a:pathLst>
                <a:path w="1253" h="1268" extrusionOk="0">
                  <a:moveTo>
                    <a:pt x="1" y="1268"/>
                  </a:moveTo>
                  <a:lnTo>
                    <a:pt x="1" y="1"/>
                  </a:lnTo>
                  <a:lnTo>
                    <a:pt x="1253" y="1"/>
                  </a:lnTo>
                  <a:lnTo>
                    <a:pt x="1253" y="126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B050"/>
                </a:solidFill>
              </a:endParaRPr>
            </a:p>
          </p:txBody>
        </p:sp>
        <p:sp>
          <p:nvSpPr>
            <p:cNvPr id="22" name="Google Shape;848;p40">
              <a:extLst>
                <a:ext uri="{FF2B5EF4-FFF2-40B4-BE49-F238E27FC236}">
                  <a16:creationId xmlns:a16="http://schemas.microsoft.com/office/drawing/2014/main" id="{88ADBE93-E64D-3AA3-9249-AF755B0575A1}"/>
                </a:ext>
              </a:extLst>
            </p:cNvPr>
            <p:cNvSpPr/>
            <p:nvPr/>
          </p:nvSpPr>
          <p:spPr>
            <a:xfrm rot="10800000">
              <a:off x="3252321" y="1070773"/>
              <a:ext cx="67790" cy="68602"/>
            </a:xfrm>
            <a:custGeom>
              <a:avLst/>
              <a:gdLst/>
              <a:ahLst/>
              <a:cxnLst/>
              <a:rect l="l" t="t" r="r" b="b"/>
              <a:pathLst>
                <a:path w="1253" h="1268" extrusionOk="0">
                  <a:moveTo>
                    <a:pt x="1" y="1268"/>
                  </a:moveTo>
                  <a:lnTo>
                    <a:pt x="1" y="1"/>
                  </a:lnTo>
                  <a:lnTo>
                    <a:pt x="1253" y="1"/>
                  </a:lnTo>
                  <a:lnTo>
                    <a:pt x="1253" y="126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B050"/>
                </a:solidFill>
              </a:endParaRPr>
            </a:p>
          </p:txBody>
        </p:sp>
      </p:grpSp>
      <p:pic>
        <p:nvPicPr>
          <p:cNvPr id="23" name="Picture 22" descr="Table&#10;&#10;Description automatically generated">
            <a:extLst>
              <a:ext uri="{FF2B5EF4-FFF2-40B4-BE49-F238E27FC236}">
                <a16:creationId xmlns:a16="http://schemas.microsoft.com/office/drawing/2014/main" id="{1D4D8F42-DBCD-3F99-707A-8D75BB90A7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959" y="1026388"/>
            <a:ext cx="8876081" cy="400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93166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60886F9-EF96-A7E6-08F5-4FA134DE3E47}"/>
              </a:ext>
            </a:extLst>
          </p:cNvPr>
          <p:cNvSpPr txBox="1"/>
          <p:nvPr/>
        </p:nvSpPr>
        <p:spPr>
          <a:xfrm>
            <a:off x="4572000" y="1573273"/>
            <a:ext cx="3299518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5400" dirty="0" err="1">
                <a:solidFill>
                  <a:schemeClr val="tx1"/>
                </a:solidFill>
                <a:latin typeface="Oswald"/>
              </a:rPr>
              <a:t>Đặc</a:t>
            </a:r>
            <a:r>
              <a:rPr lang="en-US" sz="5400" dirty="0">
                <a:solidFill>
                  <a:schemeClr val="tx1"/>
                </a:solidFill>
                <a:latin typeface="Oswald"/>
              </a:rPr>
              <a:t> </a:t>
            </a:r>
            <a:r>
              <a:rPr lang="en-US" sz="5400" dirty="0" err="1">
                <a:solidFill>
                  <a:schemeClr val="tx1"/>
                </a:solidFill>
                <a:latin typeface="Oswald"/>
              </a:rPr>
              <a:t>tả</a:t>
            </a:r>
            <a:r>
              <a:rPr lang="en-US" sz="5400" dirty="0">
                <a:solidFill>
                  <a:schemeClr val="tx1"/>
                </a:solidFill>
                <a:latin typeface="Oswald"/>
              </a:rPr>
              <a:t> </a:t>
            </a:r>
            <a:r>
              <a:rPr lang="en-US" sz="5400" dirty="0" err="1">
                <a:solidFill>
                  <a:schemeClr val="tx1"/>
                </a:solidFill>
                <a:latin typeface="Oswald"/>
              </a:rPr>
              <a:t>yêu</a:t>
            </a:r>
            <a:r>
              <a:rPr lang="en-US" sz="5400" dirty="0">
                <a:solidFill>
                  <a:schemeClr val="tx1"/>
                </a:solidFill>
                <a:latin typeface="Oswald"/>
              </a:rPr>
              <a:t> </a:t>
            </a:r>
            <a:r>
              <a:rPr lang="en-US" sz="5400" dirty="0" err="1">
                <a:solidFill>
                  <a:schemeClr val="tx1"/>
                </a:solidFill>
                <a:latin typeface="Oswald"/>
              </a:rPr>
              <a:t>cầu</a:t>
            </a:r>
            <a:r>
              <a:rPr lang="en-US" sz="5400" dirty="0">
                <a:solidFill>
                  <a:schemeClr val="tx1"/>
                </a:solidFill>
                <a:latin typeface="Oswald"/>
              </a:rPr>
              <a:t> </a:t>
            </a:r>
            <a:r>
              <a:rPr lang="en-US" sz="5400" dirty="0" err="1">
                <a:solidFill>
                  <a:schemeClr val="tx1"/>
                </a:solidFill>
                <a:latin typeface="Oswald"/>
              </a:rPr>
              <a:t>bài</a:t>
            </a:r>
            <a:r>
              <a:rPr lang="en-US" sz="5400" dirty="0">
                <a:solidFill>
                  <a:schemeClr val="tx1"/>
                </a:solidFill>
                <a:latin typeface="Oswald"/>
              </a:rPr>
              <a:t> </a:t>
            </a:r>
            <a:r>
              <a:rPr lang="en-US" sz="5400" dirty="0" err="1">
                <a:solidFill>
                  <a:schemeClr val="tx1"/>
                </a:solidFill>
                <a:latin typeface="Oswald"/>
              </a:rPr>
              <a:t>toán</a:t>
            </a:r>
            <a:endParaRPr lang="en-US" sz="5400" dirty="0">
              <a:solidFill>
                <a:schemeClr val="tx1"/>
              </a:solidFill>
              <a:latin typeface="Oswald"/>
            </a:endParaRPr>
          </a:p>
        </p:txBody>
      </p:sp>
      <p:sp>
        <p:nvSpPr>
          <p:cNvPr id="7" name="Google Shape;548;p40">
            <a:extLst>
              <a:ext uri="{FF2B5EF4-FFF2-40B4-BE49-F238E27FC236}">
                <a16:creationId xmlns:a16="http://schemas.microsoft.com/office/drawing/2014/main" id="{AFF73F9F-B9BE-0A97-3328-B052EAA0C15A}"/>
              </a:ext>
            </a:extLst>
          </p:cNvPr>
          <p:cNvSpPr/>
          <p:nvPr/>
        </p:nvSpPr>
        <p:spPr>
          <a:xfrm>
            <a:off x="570600" y="1210350"/>
            <a:ext cx="8002800" cy="2940600"/>
          </a:xfrm>
          <a:prstGeom prst="roundRect">
            <a:avLst>
              <a:gd name="adj" fmla="val 11903"/>
            </a:avLst>
          </a:prstGeom>
          <a:noFill/>
          <a:ln w="19050" cap="flat" cmpd="sng">
            <a:solidFill>
              <a:srgbClr val="3FF5E1"/>
            </a:solidFill>
            <a:prstDash val="solid"/>
            <a:round/>
            <a:headEnd type="none" w="sm" len="sm"/>
            <a:tailEnd type="none" w="sm" len="sm"/>
          </a:ln>
          <a:effectLst>
            <a:outerShdw blurRad="142875" dist="19050" dir="5400000" algn="bl" rotWithShape="0">
              <a:srgbClr val="98FAFC">
                <a:alpha val="9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TextBox 1">
            <a:extLst>
              <a:ext uri="{FF2B5EF4-FFF2-40B4-BE49-F238E27FC236}">
                <a16:creationId xmlns:a16="http://schemas.microsoft.com/office/drawing/2014/main" id="{3DB607EE-36F9-FD9D-9446-F9C4C3F1B367}"/>
              </a:ext>
            </a:extLst>
          </p:cNvPr>
          <p:cNvSpPr txBox="1"/>
          <p:nvPr/>
        </p:nvSpPr>
        <p:spPr>
          <a:xfrm>
            <a:off x="3445728" y="1882446"/>
            <a:ext cx="1126272" cy="92333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sz="5400" b="1" dirty="0">
                <a:solidFill>
                  <a:srgbClr val="FFFFFF"/>
                </a:solidFill>
                <a:latin typeface="Oswald ExtraLight"/>
              </a:rPr>
              <a:t>02.</a:t>
            </a:r>
            <a:r>
              <a:rPr lang="en-US" sz="5400" dirty="0">
                <a:latin typeface="Oswald"/>
                <a:ea typeface="Oswald ExtraLight"/>
                <a:cs typeface="Oswald ExtraLight"/>
              </a:rPr>
              <a:t>​</a:t>
            </a:r>
            <a:endParaRPr lang="en-US" sz="5400" dirty="0">
              <a:latin typeface="Oswald"/>
            </a:endParaRPr>
          </a:p>
        </p:txBody>
      </p:sp>
      <p:pic>
        <p:nvPicPr>
          <p:cNvPr id="10" name="Google Shape;2246;p45" title="Points scored">
            <a:hlinkClick r:id="rId2"/>
            <a:extLst>
              <a:ext uri="{FF2B5EF4-FFF2-40B4-BE49-F238E27FC236}">
                <a16:creationId xmlns:a16="http://schemas.microsoft.com/office/drawing/2014/main" id="{22F32040-BF11-85AA-5517-97761BDE0DA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7133" y="1479269"/>
            <a:ext cx="2473551" cy="218496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3FF5E1">
                <a:alpha val="5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1129280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8DD7D28-A9B0-67C8-3B13-19F2320CC8A2}"/>
              </a:ext>
            </a:extLst>
          </p:cNvPr>
          <p:cNvSpPr txBox="1"/>
          <p:nvPr/>
        </p:nvSpPr>
        <p:spPr>
          <a:xfrm>
            <a:off x="1839740" y="455527"/>
            <a:ext cx="5628577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 dirty="0" err="1">
                <a:solidFill>
                  <a:schemeClr val="tx1"/>
                </a:solidFill>
                <a:latin typeface="Oswald" panose="00000500000000000000" pitchFamily="2" charset="0"/>
              </a:rPr>
              <a:t>Phân</a:t>
            </a:r>
            <a:r>
              <a:rPr lang="en-US" sz="4000" dirty="0">
                <a:solidFill>
                  <a:schemeClr val="tx1"/>
                </a:solidFill>
                <a:latin typeface="Oswald" panose="00000500000000000000" pitchFamily="2" charset="0"/>
              </a:rPr>
              <a:t> </a:t>
            </a:r>
            <a:r>
              <a:rPr lang="en-US" sz="4000" dirty="0" err="1">
                <a:solidFill>
                  <a:schemeClr val="tx1"/>
                </a:solidFill>
                <a:latin typeface="Oswald" panose="00000500000000000000" pitchFamily="2" charset="0"/>
              </a:rPr>
              <a:t>tích</a:t>
            </a:r>
            <a:r>
              <a:rPr lang="en-US" sz="4000" dirty="0">
                <a:solidFill>
                  <a:schemeClr val="tx1"/>
                </a:solidFill>
                <a:latin typeface="Oswald" panose="00000500000000000000" pitchFamily="2" charset="0"/>
              </a:rPr>
              <a:t> </a:t>
            </a:r>
            <a:r>
              <a:rPr lang="en-US" sz="4000" dirty="0" err="1">
                <a:solidFill>
                  <a:schemeClr val="tx1"/>
                </a:solidFill>
                <a:latin typeface="Oswald" panose="00000500000000000000" pitchFamily="2" charset="0"/>
              </a:rPr>
              <a:t>yêu</a:t>
            </a:r>
            <a:r>
              <a:rPr lang="en-US" sz="4000" dirty="0">
                <a:solidFill>
                  <a:schemeClr val="tx1"/>
                </a:solidFill>
                <a:latin typeface="Oswald" panose="00000500000000000000" pitchFamily="2" charset="0"/>
              </a:rPr>
              <a:t> </a:t>
            </a:r>
            <a:r>
              <a:rPr lang="en-US" sz="4000" dirty="0" err="1">
                <a:solidFill>
                  <a:schemeClr val="tx1"/>
                </a:solidFill>
                <a:latin typeface="Oswald" panose="00000500000000000000" pitchFamily="2" charset="0"/>
              </a:rPr>
              <a:t>cầu</a:t>
            </a:r>
            <a:r>
              <a:rPr lang="en-US" sz="4000" dirty="0">
                <a:solidFill>
                  <a:schemeClr val="tx1"/>
                </a:solidFill>
                <a:latin typeface="Oswald" panose="00000500000000000000" pitchFamily="2" charset="0"/>
              </a:rPr>
              <a:t> </a:t>
            </a:r>
            <a:r>
              <a:rPr lang="en-US" sz="4000" dirty="0" err="1">
                <a:solidFill>
                  <a:schemeClr val="tx1"/>
                </a:solidFill>
                <a:latin typeface="Oswald" panose="00000500000000000000" pitchFamily="2" charset="0"/>
              </a:rPr>
              <a:t>nghiệp</a:t>
            </a:r>
            <a:r>
              <a:rPr lang="en-US" sz="4000" dirty="0">
                <a:solidFill>
                  <a:schemeClr val="tx1"/>
                </a:solidFill>
                <a:latin typeface="Oswald" panose="00000500000000000000" pitchFamily="2" charset="0"/>
              </a:rPr>
              <a:t> </a:t>
            </a:r>
            <a:r>
              <a:rPr lang="en-US" sz="4000" dirty="0" err="1">
                <a:solidFill>
                  <a:schemeClr val="tx1"/>
                </a:solidFill>
                <a:latin typeface="Oswald" panose="00000500000000000000" pitchFamily="2" charset="0"/>
              </a:rPr>
              <a:t>vụ</a:t>
            </a:r>
            <a:endParaRPr lang="en-US" sz="4000" dirty="0">
              <a:solidFill>
                <a:schemeClr val="tx1"/>
              </a:solidFill>
              <a:latin typeface="Oswald" panose="000005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F8E39C-D460-F99F-0291-15CE65AE3B7C}"/>
              </a:ext>
            </a:extLst>
          </p:cNvPr>
          <p:cNvSpPr txBox="1"/>
          <p:nvPr/>
        </p:nvSpPr>
        <p:spPr>
          <a:xfrm>
            <a:off x="491349" y="3233533"/>
            <a:ext cx="7970332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sz="1800" b="1" dirty="0" err="1">
                <a:solidFill>
                  <a:srgbClr val="FFC000"/>
                </a:solidFill>
                <a:latin typeface="Oswald ExtraLight"/>
              </a:rPr>
              <a:t>Nhân</a:t>
            </a:r>
            <a:r>
              <a:rPr lang="en-US" sz="1800" b="1" dirty="0">
                <a:solidFill>
                  <a:srgbClr val="FFC000"/>
                </a:solidFill>
                <a:latin typeface="Oswald ExtraLight"/>
              </a:rPr>
              <a:t> </a:t>
            </a:r>
            <a:r>
              <a:rPr lang="en-US" sz="1800" b="1" dirty="0" err="1">
                <a:solidFill>
                  <a:srgbClr val="FFC000"/>
                </a:solidFill>
                <a:latin typeface="Oswald ExtraLight"/>
              </a:rPr>
              <a:t>viên</a:t>
            </a:r>
            <a:r>
              <a:rPr lang="en-US" sz="1800" b="1" dirty="0">
                <a:solidFill>
                  <a:srgbClr val="FFC000"/>
                </a:solidFill>
                <a:latin typeface="Oswald ExtraLight"/>
              </a:rPr>
              <a:t> </a:t>
            </a:r>
            <a:r>
              <a:rPr lang="en-US" sz="1800" b="1" dirty="0" err="1">
                <a:solidFill>
                  <a:srgbClr val="FFC000"/>
                </a:solidFill>
                <a:latin typeface="Oswald ExtraLight"/>
              </a:rPr>
              <a:t>bán</a:t>
            </a:r>
            <a:r>
              <a:rPr lang="en-US" sz="1800" b="1" dirty="0">
                <a:solidFill>
                  <a:srgbClr val="FFC000"/>
                </a:solidFill>
                <a:latin typeface="Oswald ExtraLight"/>
              </a:rPr>
              <a:t> </a:t>
            </a:r>
            <a:r>
              <a:rPr lang="en-US" sz="1800" b="1" dirty="0" err="1">
                <a:solidFill>
                  <a:srgbClr val="FFC000"/>
                </a:solidFill>
                <a:latin typeface="Oswald ExtraLight"/>
              </a:rPr>
              <a:t>hàng</a:t>
            </a:r>
            <a:r>
              <a:rPr lang="en-US" sz="1800" b="1" dirty="0">
                <a:solidFill>
                  <a:srgbClr val="FFC000"/>
                </a:solidFill>
                <a:latin typeface="Oswald ExtraLight"/>
              </a:rPr>
              <a:t>:</a:t>
            </a:r>
            <a:r>
              <a:rPr lang="en-US" sz="1800" b="1" dirty="0">
                <a:solidFill>
                  <a:schemeClr val="tx1"/>
                </a:solidFill>
                <a:latin typeface="Oswald ExtraLight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latin typeface="Oswald ExtraLight"/>
              </a:rPr>
              <a:t>Là</a:t>
            </a:r>
            <a:r>
              <a:rPr lang="en-US" sz="1800" b="1" dirty="0">
                <a:solidFill>
                  <a:schemeClr val="tx1"/>
                </a:solidFill>
                <a:latin typeface="Oswald ExtraLight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latin typeface="Oswald ExtraLight"/>
              </a:rPr>
              <a:t>nhân</a:t>
            </a:r>
            <a:r>
              <a:rPr lang="en-US" sz="1800" b="1" dirty="0">
                <a:solidFill>
                  <a:schemeClr val="tx1"/>
                </a:solidFill>
                <a:latin typeface="Oswald ExtraLight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latin typeface="Oswald ExtraLight"/>
              </a:rPr>
              <a:t>viên</a:t>
            </a:r>
            <a:r>
              <a:rPr lang="en-US" sz="1800" b="1" dirty="0">
                <a:solidFill>
                  <a:schemeClr val="tx1"/>
                </a:solidFill>
                <a:latin typeface="Oswald ExtraLight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latin typeface="Oswald ExtraLight"/>
              </a:rPr>
              <a:t>làm</a:t>
            </a:r>
            <a:r>
              <a:rPr lang="en-US" sz="1800" b="1" dirty="0">
                <a:solidFill>
                  <a:schemeClr val="tx1"/>
                </a:solidFill>
                <a:latin typeface="Oswald ExtraLight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latin typeface="Oswald ExtraLight"/>
              </a:rPr>
              <a:t>việc</a:t>
            </a:r>
            <a:r>
              <a:rPr lang="en-US" sz="1800" b="1" dirty="0">
                <a:solidFill>
                  <a:schemeClr val="tx1"/>
                </a:solidFill>
                <a:latin typeface="Oswald ExtraLight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latin typeface="Oswald ExtraLight"/>
              </a:rPr>
              <a:t>trong</a:t>
            </a:r>
            <a:r>
              <a:rPr lang="en-US" sz="1800" b="1" dirty="0">
                <a:solidFill>
                  <a:schemeClr val="tx1"/>
                </a:solidFill>
                <a:latin typeface="Oswald ExtraLight"/>
              </a:rPr>
              <a:t> shop. </a:t>
            </a:r>
            <a:r>
              <a:rPr lang="en-US" sz="1800" b="1" dirty="0" err="1">
                <a:solidFill>
                  <a:schemeClr val="tx1"/>
                </a:solidFill>
                <a:latin typeface="Oswald ExtraLight"/>
              </a:rPr>
              <a:t>Nhân</a:t>
            </a:r>
            <a:r>
              <a:rPr lang="en-US" sz="1800" b="1" dirty="0">
                <a:solidFill>
                  <a:schemeClr val="tx1"/>
                </a:solidFill>
                <a:latin typeface="Oswald ExtraLight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latin typeface="Oswald ExtraLight"/>
              </a:rPr>
              <a:t>viên</a:t>
            </a:r>
            <a:r>
              <a:rPr lang="en-US" sz="1800" b="1" dirty="0">
                <a:solidFill>
                  <a:schemeClr val="tx1"/>
                </a:solidFill>
                <a:latin typeface="Oswald ExtraLight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latin typeface="Oswald ExtraLight"/>
              </a:rPr>
              <a:t>bán</a:t>
            </a:r>
            <a:r>
              <a:rPr lang="en-US" sz="1800" b="1" dirty="0">
                <a:solidFill>
                  <a:schemeClr val="tx1"/>
                </a:solidFill>
                <a:latin typeface="Oswald ExtraLight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latin typeface="Oswald ExtraLight"/>
              </a:rPr>
              <a:t>hàng</a:t>
            </a:r>
            <a:r>
              <a:rPr lang="en-US" sz="1800" b="1" dirty="0">
                <a:solidFill>
                  <a:schemeClr val="tx1"/>
                </a:solidFill>
                <a:latin typeface="Oswald ExtraLight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latin typeface="Oswald ExtraLight"/>
              </a:rPr>
              <a:t>có</a:t>
            </a:r>
            <a:r>
              <a:rPr lang="en-US" sz="1800" b="1" dirty="0">
                <a:solidFill>
                  <a:schemeClr val="tx1"/>
                </a:solidFill>
                <a:latin typeface="Oswald ExtraLight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latin typeface="Oswald ExtraLight"/>
              </a:rPr>
              <a:t>trách</a:t>
            </a:r>
            <a:r>
              <a:rPr lang="en-US" sz="1800" b="1" dirty="0">
                <a:solidFill>
                  <a:schemeClr val="tx1"/>
                </a:solidFill>
                <a:latin typeface="Oswald ExtraLight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latin typeface="Oswald ExtraLight"/>
              </a:rPr>
              <a:t>nhiệm</a:t>
            </a:r>
            <a:r>
              <a:rPr lang="en-US" sz="1800" b="1" dirty="0">
                <a:solidFill>
                  <a:schemeClr val="tx1"/>
                </a:solidFill>
                <a:latin typeface="Oswald ExtraLight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latin typeface="Oswald ExtraLight"/>
              </a:rPr>
              <a:t>giới</a:t>
            </a:r>
            <a:r>
              <a:rPr lang="en-US" sz="1800" b="1" dirty="0">
                <a:solidFill>
                  <a:schemeClr val="tx1"/>
                </a:solidFill>
                <a:latin typeface="Oswald ExtraLight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latin typeface="Oswald ExtraLight"/>
              </a:rPr>
              <a:t>thiệu</a:t>
            </a:r>
            <a:r>
              <a:rPr lang="en-US" sz="1800" b="1" dirty="0">
                <a:solidFill>
                  <a:schemeClr val="tx1"/>
                </a:solidFill>
                <a:latin typeface="Oswald ExtraLight"/>
              </a:rPr>
              <a:t>, </a:t>
            </a:r>
            <a:r>
              <a:rPr lang="en-US" sz="1800" b="1" dirty="0" err="1">
                <a:solidFill>
                  <a:schemeClr val="tx1"/>
                </a:solidFill>
                <a:latin typeface="Oswald ExtraLight"/>
              </a:rPr>
              <a:t>tư</a:t>
            </a:r>
            <a:r>
              <a:rPr lang="en-US" sz="1800" b="1" dirty="0">
                <a:solidFill>
                  <a:schemeClr val="tx1"/>
                </a:solidFill>
                <a:latin typeface="Oswald ExtraLight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latin typeface="Oswald ExtraLight"/>
              </a:rPr>
              <a:t>vấn</a:t>
            </a:r>
            <a:r>
              <a:rPr lang="en-US" sz="1800" b="1" dirty="0">
                <a:solidFill>
                  <a:schemeClr val="tx1"/>
                </a:solidFill>
                <a:latin typeface="Oswald ExtraLight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latin typeface="Oswald ExtraLight"/>
              </a:rPr>
              <a:t>cho</a:t>
            </a:r>
            <a:r>
              <a:rPr lang="en-US" sz="1800" b="1" dirty="0">
                <a:solidFill>
                  <a:schemeClr val="tx1"/>
                </a:solidFill>
                <a:latin typeface="Oswald ExtraLight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latin typeface="Oswald ExtraLight"/>
              </a:rPr>
              <a:t>khách</a:t>
            </a:r>
            <a:r>
              <a:rPr lang="en-US" sz="1800" b="1" dirty="0">
                <a:solidFill>
                  <a:schemeClr val="tx1"/>
                </a:solidFill>
                <a:latin typeface="Oswald ExtraLight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latin typeface="Oswald ExtraLight"/>
              </a:rPr>
              <a:t>hàng</a:t>
            </a:r>
            <a:r>
              <a:rPr lang="en-US" sz="1800" b="1" dirty="0">
                <a:solidFill>
                  <a:schemeClr val="tx1"/>
                </a:solidFill>
                <a:latin typeface="Oswald ExtraLight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latin typeface="Oswald ExtraLight"/>
              </a:rPr>
              <a:t>về</a:t>
            </a:r>
            <a:r>
              <a:rPr lang="en-US" sz="1800" b="1" dirty="0">
                <a:solidFill>
                  <a:schemeClr val="tx1"/>
                </a:solidFill>
                <a:latin typeface="Oswald ExtraLight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latin typeface="Oswald ExtraLight"/>
              </a:rPr>
              <a:t>thông</a:t>
            </a:r>
            <a:r>
              <a:rPr lang="en-US" sz="1800" b="1" dirty="0">
                <a:solidFill>
                  <a:schemeClr val="tx1"/>
                </a:solidFill>
                <a:latin typeface="Oswald ExtraLight"/>
              </a:rPr>
              <a:t> tin </a:t>
            </a:r>
            <a:r>
              <a:rPr lang="en-US" sz="1800" b="1" dirty="0" err="1">
                <a:solidFill>
                  <a:schemeClr val="tx1"/>
                </a:solidFill>
                <a:latin typeface="Oswald ExtraLight"/>
              </a:rPr>
              <a:t>sản</a:t>
            </a:r>
            <a:r>
              <a:rPr lang="en-US" sz="1800" b="1" dirty="0">
                <a:solidFill>
                  <a:schemeClr val="tx1"/>
                </a:solidFill>
                <a:latin typeface="Oswald ExtraLight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latin typeface="Oswald ExtraLight"/>
              </a:rPr>
              <a:t>phẩm</a:t>
            </a:r>
            <a:r>
              <a:rPr lang="en-US" sz="1800" b="1" dirty="0">
                <a:solidFill>
                  <a:schemeClr val="tx1"/>
                </a:solidFill>
                <a:latin typeface="Oswald ExtraLight"/>
              </a:rPr>
              <a:t>, </a:t>
            </a:r>
            <a:r>
              <a:rPr lang="en-US" sz="1800" b="1" dirty="0" err="1">
                <a:solidFill>
                  <a:schemeClr val="tx1"/>
                </a:solidFill>
                <a:latin typeface="Oswald ExtraLight"/>
              </a:rPr>
              <a:t>tính</a:t>
            </a:r>
            <a:r>
              <a:rPr lang="en-US" sz="1800" b="1" dirty="0">
                <a:solidFill>
                  <a:schemeClr val="tx1"/>
                </a:solidFill>
                <a:latin typeface="Oswald ExtraLight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latin typeface="Oswald ExtraLight"/>
              </a:rPr>
              <a:t>tiền</a:t>
            </a:r>
            <a:r>
              <a:rPr lang="en-US" sz="1800" b="1" dirty="0">
                <a:solidFill>
                  <a:schemeClr val="tx1"/>
                </a:solidFill>
                <a:latin typeface="Oswald ExtraLight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latin typeface="Oswald ExtraLight"/>
              </a:rPr>
              <a:t>sản</a:t>
            </a:r>
            <a:r>
              <a:rPr lang="en-US" sz="1800" b="1" dirty="0">
                <a:solidFill>
                  <a:schemeClr val="tx1"/>
                </a:solidFill>
                <a:latin typeface="Oswald ExtraLight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latin typeface="Oswald ExtraLight"/>
              </a:rPr>
              <a:t>phẩm</a:t>
            </a:r>
            <a:r>
              <a:rPr lang="en-US" sz="1800" b="1" dirty="0">
                <a:solidFill>
                  <a:schemeClr val="tx1"/>
                </a:solidFill>
                <a:latin typeface="Oswald ExtraLight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latin typeface="Oswald ExtraLight"/>
              </a:rPr>
              <a:t>mà</a:t>
            </a:r>
            <a:r>
              <a:rPr lang="en-US" sz="1800" b="1" dirty="0">
                <a:solidFill>
                  <a:schemeClr val="tx1"/>
                </a:solidFill>
                <a:latin typeface="Oswald ExtraLight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latin typeface="Oswald ExtraLight"/>
              </a:rPr>
              <a:t>khách</a:t>
            </a:r>
            <a:r>
              <a:rPr lang="en-US" sz="1800" b="1" dirty="0">
                <a:solidFill>
                  <a:schemeClr val="tx1"/>
                </a:solidFill>
                <a:latin typeface="Oswald ExtraLight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latin typeface="Oswald ExtraLight"/>
              </a:rPr>
              <a:t>mua</a:t>
            </a:r>
            <a:r>
              <a:rPr lang="en-US" sz="1800" b="1" dirty="0">
                <a:solidFill>
                  <a:schemeClr val="tx1"/>
                </a:solidFill>
                <a:latin typeface="Oswald ExtraLight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latin typeface="Oswald ExtraLight"/>
              </a:rPr>
              <a:t>và</a:t>
            </a:r>
            <a:r>
              <a:rPr lang="en-US" sz="1800" b="1" dirty="0">
                <a:solidFill>
                  <a:schemeClr val="tx1"/>
                </a:solidFill>
                <a:latin typeface="Oswald ExtraLight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latin typeface="Oswald ExtraLight"/>
              </a:rPr>
              <a:t>lập</a:t>
            </a:r>
            <a:r>
              <a:rPr lang="en-US" sz="1800" b="1" dirty="0">
                <a:solidFill>
                  <a:schemeClr val="tx1"/>
                </a:solidFill>
                <a:latin typeface="Oswald ExtraLight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latin typeface="Oswald ExtraLight"/>
              </a:rPr>
              <a:t>hóa</a:t>
            </a:r>
            <a:r>
              <a:rPr lang="en-US" sz="1800" b="1" dirty="0">
                <a:solidFill>
                  <a:schemeClr val="tx1"/>
                </a:solidFill>
                <a:latin typeface="Oswald ExtraLight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latin typeface="Oswald ExtraLight"/>
              </a:rPr>
              <a:t>đơn</a:t>
            </a:r>
            <a:r>
              <a:rPr lang="en-US" sz="1800" b="1" dirty="0">
                <a:solidFill>
                  <a:schemeClr val="tx1"/>
                </a:solidFill>
                <a:latin typeface="Oswald ExtraLight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latin typeface="Oswald ExtraLight"/>
              </a:rPr>
              <a:t>cho</a:t>
            </a:r>
            <a:r>
              <a:rPr lang="en-US" sz="1800" b="1" dirty="0">
                <a:solidFill>
                  <a:schemeClr val="tx1"/>
                </a:solidFill>
                <a:latin typeface="Oswald ExtraLight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latin typeface="Oswald ExtraLight"/>
              </a:rPr>
              <a:t>khách</a:t>
            </a:r>
            <a:r>
              <a:rPr lang="en-US" sz="1800" b="1" dirty="0">
                <a:solidFill>
                  <a:schemeClr val="tx1"/>
                </a:solidFill>
                <a:latin typeface="Oswald ExtraLight"/>
              </a:rPr>
              <a:t>. </a:t>
            </a:r>
            <a:r>
              <a:rPr lang="en-US" sz="1800" b="1" dirty="0" err="1">
                <a:solidFill>
                  <a:schemeClr val="tx1"/>
                </a:solidFill>
                <a:latin typeface="Oswald ExtraLight"/>
              </a:rPr>
              <a:t>Lập</a:t>
            </a:r>
            <a:r>
              <a:rPr lang="en-US" sz="1800" b="1" dirty="0">
                <a:solidFill>
                  <a:schemeClr val="tx1"/>
                </a:solidFill>
                <a:latin typeface="Oswald ExtraLight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latin typeface="Oswald ExtraLight"/>
              </a:rPr>
              <a:t>hóa</a:t>
            </a:r>
            <a:r>
              <a:rPr lang="en-US" sz="1800" b="1" dirty="0">
                <a:solidFill>
                  <a:schemeClr val="tx1"/>
                </a:solidFill>
                <a:latin typeface="Oswald ExtraLight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latin typeface="Oswald ExtraLight"/>
              </a:rPr>
              <a:t>đơn</a:t>
            </a:r>
            <a:r>
              <a:rPr lang="en-US" sz="1800" b="1" dirty="0">
                <a:solidFill>
                  <a:schemeClr val="tx1"/>
                </a:solidFill>
                <a:latin typeface="Oswald ExtraLight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latin typeface="Oswald ExtraLight"/>
              </a:rPr>
              <a:t>xuất</a:t>
            </a:r>
            <a:r>
              <a:rPr lang="en-US" sz="1800" b="1" dirty="0">
                <a:solidFill>
                  <a:schemeClr val="tx1"/>
                </a:solidFill>
                <a:latin typeface="Oswald ExtraLight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latin typeface="Oswald ExtraLight"/>
              </a:rPr>
              <a:t>và</a:t>
            </a:r>
            <a:r>
              <a:rPr lang="en-US" sz="1800" b="1" dirty="0">
                <a:solidFill>
                  <a:schemeClr val="tx1"/>
                </a:solidFill>
                <a:latin typeface="Oswald ExtraLight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latin typeface="Oswald ExtraLight"/>
              </a:rPr>
              <a:t>nhập</a:t>
            </a:r>
            <a:r>
              <a:rPr lang="en-US" sz="1800" b="1" dirty="0">
                <a:solidFill>
                  <a:schemeClr val="tx1"/>
                </a:solidFill>
                <a:latin typeface="Oswald ExtraLight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latin typeface="Oswald ExtraLight"/>
              </a:rPr>
              <a:t>hàng</a:t>
            </a:r>
            <a:r>
              <a:rPr lang="en-US" sz="1800" b="1" dirty="0">
                <a:solidFill>
                  <a:schemeClr val="tx1"/>
                </a:solidFill>
                <a:latin typeface="Oswald ExtraLight"/>
              </a:rPr>
              <a:t> ở </a:t>
            </a:r>
            <a:r>
              <a:rPr lang="en-US" sz="1800" b="1" dirty="0" err="1">
                <a:solidFill>
                  <a:schemeClr val="tx1"/>
                </a:solidFill>
                <a:latin typeface="Oswald ExtraLight"/>
              </a:rPr>
              <a:t>kho</a:t>
            </a:r>
            <a:r>
              <a:rPr lang="en-US" sz="1800" b="1" dirty="0">
                <a:solidFill>
                  <a:schemeClr val="tx1"/>
                </a:solidFill>
                <a:latin typeface="Oswald ExtraLight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latin typeface="Oswald ExtraLight"/>
              </a:rPr>
              <a:t>khi</a:t>
            </a:r>
            <a:r>
              <a:rPr lang="en-US" sz="1800" b="1" dirty="0">
                <a:solidFill>
                  <a:schemeClr val="tx1"/>
                </a:solidFill>
                <a:latin typeface="Oswald ExtraLight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latin typeface="Oswald ExtraLight"/>
              </a:rPr>
              <a:t>có</a:t>
            </a:r>
            <a:r>
              <a:rPr lang="en-US" sz="1800" b="1" dirty="0">
                <a:solidFill>
                  <a:schemeClr val="tx1"/>
                </a:solidFill>
                <a:latin typeface="Oswald ExtraLight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latin typeface="Oswald ExtraLight"/>
              </a:rPr>
              <a:t>yêu</a:t>
            </a:r>
            <a:r>
              <a:rPr lang="en-US" sz="1800" b="1" dirty="0">
                <a:solidFill>
                  <a:schemeClr val="tx1"/>
                </a:solidFill>
                <a:latin typeface="Oswald ExtraLight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latin typeface="Oswald ExtraLight"/>
              </a:rPr>
              <a:t>cầu</a:t>
            </a:r>
            <a:r>
              <a:rPr lang="en-US" sz="1800" b="1" dirty="0">
                <a:solidFill>
                  <a:schemeClr val="tx1"/>
                </a:solidFill>
                <a:latin typeface="Oswald ExtraLight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latin typeface="Oswald ExtraLight"/>
              </a:rPr>
              <a:t>từ</a:t>
            </a:r>
            <a:r>
              <a:rPr lang="en-US" sz="1800" b="1" dirty="0">
                <a:solidFill>
                  <a:schemeClr val="tx1"/>
                </a:solidFill>
                <a:latin typeface="Oswald ExtraLight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latin typeface="Oswald ExtraLight"/>
              </a:rPr>
              <a:t>quản</a:t>
            </a:r>
            <a:r>
              <a:rPr lang="en-US" sz="1800" b="1" dirty="0">
                <a:solidFill>
                  <a:schemeClr val="tx1"/>
                </a:solidFill>
                <a:latin typeface="Oswald ExtraLight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latin typeface="Oswald ExtraLight"/>
              </a:rPr>
              <a:t>lý</a:t>
            </a:r>
            <a:r>
              <a:rPr lang="en-US" sz="1800" b="1" dirty="0">
                <a:solidFill>
                  <a:schemeClr val="tx1"/>
                </a:solidFill>
                <a:latin typeface="Oswald ExtraLight"/>
              </a:rPr>
              <a:t> . 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3AE148F-AE14-2BA5-BF18-746A633FD02F}"/>
              </a:ext>
            </a:extLst>
          </p:cNvPr>
          <p:cNvSpPr txBox="1"/>
          <p:nvPr/>
        </p:nvSpPr>
        <p:spPr>
          <a:xfrm>
            <a:off x="491349" y="1736808"/>
            <a:ext cx="7977302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800" b="1" dirty="0" err="1">
                <a:solidFill>
                  <a:srgbClr val="FFC000"/>
                </a:solidFill>
                <a:latin typeface="Oswald ExtraLight" panose="00000300000000000000" pitchFamily="2" charset="0"/>
              </a:rPr>
              <a:t>Khách</a:t>
            </a:r>
            <a:r>
              <a:rPr lang="en-US" sz="1800" b="1" dirty="0">
                <a:solidFill>
                  <a:srgbClr val="FFC000"/>
                </a:solidFill>
                <a:latin typeface="Oswald ExtraLight" panose="00000300000000000000" pitchFamily="2" charset="0"/>
              </a:rPr>
              <a:t> </a:t>
            </a:r>
            <a:r>
              <a:rPr lang="en-US" sz="1800" b="1" dirty="0" err="1">
                <a:solidFill>
                  <a:srgbClr val="FFC000"/>
                </a:solidFill>
                <a:latin typeface="Oswald ExtraLight" panose="00000300000000000000" pitchFamily="2" charset="0"/>
              </a:rPr>
              <a:t>hàng</a:t>
            </a:r>
            <a:r>
              <a:rPr lang="en-US" sz="1800" b="1" dirty="0">
                <a:solidFill>
                  <a:schemeClr val="tx1"/>
                </a:solidFill>
                <a:latin typeface="Oswald ExtraLight" panose="00000300000000000000" pitchFamily="2" charset="0"/>
              </a:rPr>
              <a:t>: </a:t>
            </a:r>
            <a:r>
              <a:rPr lang="en-US" sz="1800" b="1" dirty="0" err="1">
                <a:solidFill>
                  <a:schemeClr val="tx1"/>
                </a:solidFill>
                <a:latin typeface="Oswald ExtraLight" panose="00000300000000000000" pitchFamily="2" charset="0"/>
              </a:rPr>
              <a:t>Là</a:t>
            </a:r>
            <a:r>
              <a:rPr lang="en-US" sz="1800" b="1" dirty="0">
                <a:solidFill>
                  <a:schemeClr val="tx1"/>
                </a:solidFill>
                <a:latin typeface="Oswald ExtraLight" panose="00000300000000000000" pitchFamily="2" charset="0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latin typeface="Oswald ExtraLight" panose="00000300000000000000" pitchFamily="2" charset="0"/>
              </a:rPr>
              <a:t>người</a:t>
            </a:r>
            <a:r>
              <a:rPr lang="en-US" sz="1800" b="1" dirty="0">
                <a:solidFill>
                  <a:schemeClr val="tx1"/>
                </a:solidFill>
                <a:latin typeface="Oswald ExtraLight" panose="00000300000000000000" pitchFamily="2" charset="0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latin typeface="Oswald ExtraLight" panose="00000300000000000000" pitchFamily="2" charset="0"/>
              </a:rPr>
              <a:t>trực</a:t>
            </a:r>
            <a:r>
              <a:rPr lang="en-US" sz="1800" b="1" dirty="0">
                <a:solidFill>
                  <a:schemeClr val="tx1"/>
                </a:solidFill>
                <a:latin typeface="Oswald ExtraLight" panose="00000300000000000000" pitchFamily="2" charset="0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latin typeface="Oswald ExtraLight" panose="00000300000000000000" pitchFamily="2" charset="0"/>
              </a:rPr>
              <a:t>tiếp</a:t>
            </a:r>
            <a:r>
              <a:rPr lang="en-US" sz="1800" b="1" dirty="0">
                <a:solidFill>
                  <a:schemeClr val="tx1"/>
                </a:solidFill>
                <a:latin typeface="Oswald ExtraLight" panose="00000300000000000000" pitchFamily="2" charset="0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latin typeface="Oswald ExtraLight" panose="00000300000000000000" pitchFamily="2" charset="0"/>
              </a:rPr>
              <a:t>mua</a:t>
            </a:r>
            <a:r>
              <a:rPr lang="en-US" sz="1800" b="1" dirty="0">
                <a:solidFill>
                  <a:schemeClr val="tx1"/>
                </a:solidFill>
                <a:latin typeface="Oswald ExtraLight" panose="00000300000000000000" pitchFamily="2" charset="0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latin typeface="Oswald ExtraLight" panose="00000300000000000000" pitchFamily="2" charset="0"/>
              </a:rPr>
              <a:t>hàng</a:t>
            </a:r>
            <a:r>
              <a:rPr lang="en-US" sz="1800" b="1" dirty="0">
                <a:solidFill>
                  <a:schemeClr val="tx1"/>
                </a:solidFill>
                <a:latin typeface="Oswald ExtraLight" panose="00000300000000000000" pitchFamily="2" charset="0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latin typeface="Oswald ExtraLight" panose="00000300000000000000" pitchFamily="2" charset="0"/>
              </a:rPr>
              <a:t>tại</a:t>
            </a:r>
            <a:r>
              <a:rPr lang="en-US" sz="1800" b="1" dirty="0">
                <a:solidFill>
                  <a:schemeClr val="tx1"/>
                </a:solidFill>
                <a:latin typeface="Oswald ExtraLight" panose="00000300000000000000" pitchFamily="2" charset="0"/>
              </a:rPr>
              <a:t> shop, </a:t>
            </a:r>
            <a:r>
              <a:rPr lang="en-US" sz="1800" b="1" dirty="0" err="1">
                <a:solidFill>
                  <a:schemeClr val="tx1"/>
                </a:solidFill>
                <a:latin typeface="Oswald ExtraLight" panose="00000300000000000000" pitchFamily="2" charset="0"/>
              </a:rPr>
              <a:t>được</a:t>
            </a:r>
            <a:r>
              <a:rPr lang="en-US" sz="1800" b="1" dirty="0">
                <a:solidFill>
                  <a:schemeClr val="tx1"/>
                </a:solidFill>
                <a:latin typeface="Oswald ExtraLight" panose="00000300000000000000" pitchFamily="2" charset="0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latin typeface="Oswald ExtraLight" panose="00000300000000000000" pitchFamily="2" charset="0"/>
              </a:rPr>
              <a:t>thanh</a:t>
            </a:r>
            <a:r>
              <a:rPr lang="en-US" sz="1800" b="1" dirty="0">
                <a:solidFill>
                  <a:schemeClr val="tx1"/>
                </a:solidFill>
                <a:latin typeface="Oswald ExtraLight" panose="00000300000000000000" pitchFamily="2" charset="0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latin typeface="Oswald ExtraLight" panose="00000300000000000000" pitchFamily="2" charset="0"/>
              </a:rPr>
              <a:t>toán</a:t>
            </a:r>
            <a:r>
              <a:rPr lang="en-US" sz="1800" b="1" dirty="0">
                <a:solidFill>
                  <a:schemeClr val="tx1"/>
                </a:solidFill>
                <a:latin typeface="Oswald ExtraLight" panose="00000300000000000000" pitchFamily="2" charset="0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latin typeface="Oswald ExtraLight" panose="00000300000000000000" pitchFamily="2" charset="0"/>
              </a:rPr>
              <a:t>tiền</a:t>
            </a:r>
            <a:r>
              <a:rPr lang="en-US" sz="1800" b="1" dirty="0">
                <a:solidFill>
                  <a:schemeClr val="tx1"/>
                </a:solidFill>
                <a:latin typeface="Oswald ExtraLight" panose="00000300000000000000" pitchFamily="2" charset="0"/>
              </a:rPr>
              <a:t>, </a:t>
            </a:r>
            <a:r>
              <a:rPr lang="en-US" sz="1800" b="1" dirty="0" err="1">
                <a:solidFill>
                  <a:schemeClr val="tx1"/>
                </a:solidFill>
                <a:latin typeface="Oswald ExtraLight" panose="00000300000000000000" pitchFamily="2" charset="0"/>
              </a:rPr>
              <a:t>nhận</a:t>
            </a:r>
            <a:r>
              <a:rPr lang="en-US" sz="1800" b="1" dirty="0">
                <a:solidFill>
                  <a:schemeClr val="tx1"/>
                </a:solidFill>
                <a:latin typeface="Oswald ExtraLight" panose="00000300000000000000" pitchFamily="2" charset="0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latin typeface="Oswald ExtraLight" panose="00000300000000000000" pitchFamily="2" charset="0"/>
              </a:rPr>
              <a:t>hóa</a:t>
            </a:r>
            <a:r>
              <a:rPr lang="en-US" sz="1800" b="1" dirty="0">
                <a:solidFill>
                  <a:schemeClr val="tx1"/>
                </a:solidFill>
                <a:latin typeface="Oswald ExtraLight" panose="00000300000000000000" pitchFamily="2" charset="0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latin typeface="Oswald ExtraLight" panose="00000300000000000000" pitchFamily="2" charset="0"/>
              </a:rPr>
              <a:t>đơn</a:t>
            </a:r>
            <a:r>
              <a:rPr lang="en-US" sz="1800" b="1" dirty="0">
                <a:solidFill>
                  <a:schemeClr val="tx1"/>
                </a:solidFill>
                <a:latin typeface="Oswald ExtraLight" panose="00000300000000000000" pitchFamily="2" charset="0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latin typeface="Oswald ExtraLight" panose="00000300000000000000" pitchFamily="2" charset="0"/>
              </a:rPr>
              <a:t>mình</a:t>
            </a:r>
            <a:r>
              <a:rPr lang="en-US" sz="1800" b="1" dirty="0">
                <a:solidFill>
                  <a:schemeClr val="tx1"/>
                </a:solidFill>
                <a:latin typeface="Oswald ExtraLight" panose="00000300000000000000" pitchFamily="2" charset="0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latin typeface="Oswald ExtraLight" panose="00000300000000000000" pitchFamily="2" charset="0"/>
              </a:rPr>
              <a:t>đã</a:t>
            </a:r>
            <a:r>
              <a:rPr lang="en-US" sz="1800" b="1" dirty="0">
                <a:solidFill>
                  <a:schemeClr val="tx1"/>
                </a:solidFill>
                <a:latin typeface="Oswald ExtraLight" panose="00000300000000000000" pitchFamily="2" charset="0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latin typeface="Oswald ExtraLight" panose="00000300000000000000" pitchFamily="2" charset="0"/>
              </a:rPr>
              <a:t>mua</a:t>
            </a:r>
            <a:r>
              <a:rPr lang="en-US" sz="1800" b="1" dirty="0">
                <a:solidFill>
                  <a:schemeClr val="tx1"/>
                </a:solidFill>
                <a:latin typeface="Oswald ExtraLight" panose="00000300000000000000" pitchFamily="2" charset="0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latin typeface="Oswald ExtraLight" panose="00000300000000000000" pitchFamily="2" charset="0"/>
              </a:rPr>
              <a:t>hàng</a:t>
            </a:r>
            <a:r>
              <a:rPr lang="en-US" sz="1800" b="1" dirty="0">
                <a:solidFill>
                  <a:schemeClr val="tx1"/>
                </a:solidFill>
                <a:latin typeface="Oswald ExtraLight" panose="00000300000000000000" pitchFamily="2" charset="0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latin typeface="Oswald ExtraLight" panose="00000300000000000000" pitchFamily="2" charset="0"/>
              </a:rPr>
              <a:t>từ</a:t>
            </a:r>
            <a:r>
              <a:rPr lang="en-US" sz="1800" b="1" dirty="0">
                <a:solidFill>
                  <a:schemeClr val="tx1"/>
                </a:solidFill>
                <a:latin typeface="Oswald ExtraLight" panose="00000300000000000000" pitchFamily="2" charset="0"/>
              </a:rPr>
              <a:t> shop </a:t>
            </a:r>
            <a:r>
              <a:rPr lang="en-US" sz="1800" b="1" dirty="0" err="1">
                <a:solidFill>
                  <a:schemeClr val="tx1"/>
                </a:solidFill>
                <a:latin typeface="Oswald ExtraLight" panose="00000300000000000000" pitchFamily="2" charset="0"/>
              </a:rPr>
              <a:t>và</a:t>
            </a:r>
            <a:r>
              <a:rPr lang="en-US" sz="1800" b="1" dirty="0">
                <a:solidFill>
                  <a:schemeClr val="tx1"/>
                </a:solidFill>
                <a:latin typeface="Oswald ExtraLight" panose="00000300000000000000" pitchFamily="2" charset="0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latin typeface="Oswald ExtraLight" panose="00000300000000000000" pitchFamily="2" charset="0"/>
              </a:rPr>
              <a:t>được</a:t>
            </a:r>
            <a:r>
              <a:rPr lang="en-US" sz="1800" b="1" dirty="0">
                <a:solidFill>
                  <a:schemeClr val="tx1"/>
                </a:solidFill>
                <a:latin typeface="Oswald ExtraLight" panose="00000300000000000000" pitchFamily="2" charset="0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latin typeface="Oswald ExtraLight" panose="00000300000000000000" pitchFamily="2" charset="0"/>
              </a:rPr>
              <a:t>nhận</a:t>
            </a:r>
            <a:r>
              <a:rPr lang="en-US" sz="1800" b="1" dirty="0">
                <a:solidFill>
                  <a:schemeClr val="tx1"/>
                </a:solidFill>
                <a:latin typeface="Oswald ExtraLight" panose="00000300000000000000" pitchFamily="2" charset="0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latin typeface="Oswald ExtraLight" panose="00000300000000000000" pitchFamily="2" charset="0"/>
              </a:rPr>
              <a:t>thẻ</a:t>
            </a:r>
            <a:r>
              <a:rPr lang="en-US" sz="1800" b="1" dirty="0">
                <a:solidFill>
                  <a:schemeClr val="tx1"/>
                </a:solidFill>
                <a:latin typeface="Oswald ExtraLight" panose="00000300000000000000" pitchFamily="2" charset="0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latin typeface="Oswald ExtraLight" panose="00000300000000000000" pitchFamily="2" charset="0"/>
              </a:rPr>
              <a:t>giảm</a:t>
            </a:r>
            <a:r>
              <a:rPr lang="en-US" sz="1800" b="1" dirty="0">
                <a:solidFill>
                  <a:schemeClr val="tx1"/>
                </a:solidFill>
                <a:latin typeface="Oswald ExtraLight" panose="00000300000000000000" pitchFamily="2" charset="0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latin typeface="Oswald ExtraLight" panose="00000300000000000000" pitchFamily="2" charset="0"/>
              </a:rPr>
              <a:t>giá</a:t>
            </a:r>
            <a:r>
              <a:rPr lang="en-US" sz="1800" b="1" dirty="0">
                <a:solidFill>
                  <a:schemeClr val="tx1"/>
                </a:solidFill>
                <a:latin typeface="Oswald ExtraLight" panose="00000300000000000000" pitchFamily="2" charset="0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latin typeface="Oswald ExtraLight" panose="00000300000000000000" pitchFamily="2" charset="0"/>
              </a:rPr>
              <a:t>cho</a:t>
            </a:r>
            <a:r>
              <a:rPr lang="en-US" sz="1800" b="1" dirty="0">
                <a:solidFill>
                  <a:schemeClr val="tx1"/>
                </a:solidFill>
                <a:latin typeface="Oswald ExtraLight" panose="00000300000000000000" pitchFamily="2" charset="0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latin typeface="Oswald ExtraLight" panose="00000300000000000000" pitchFamily="2" charset="0"/>
              </a:rPr>
              <a:t>lần</a:t>
            </a:r>
            <a:r>
              <a:rPr lang="en-US" sz="1800" b="1" dirty="0">
                <a:solidFill>
                  <a:schemeClr val="tx1"/>
                </a:solidFill>
                <a:latin typeface="Oswald ExtraLight" panose="00000300000000000000" pitchFamily="2" charset="0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latin typeface="Oswald ExtraLight" panose="00000300000000000000" pitchFamily="2" charset="0"/>
              </a:rPr>
              <a:t>mua</a:t>
            </a:r>
            <a:r>
              <a:rPr lang="en-US" sz="1800" b="1" dirty="0">
                <a:solidFill>
                  <a:schemeClr val="tx1"/>
                </a:solidFill>
                <a:latin typeface="Oswald ExtraLight" panose="00000300000000000000" pitchFamily="2" charset="0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latin typeface="Oswald ExtraLight" panose="00000300000000000000" pitchFamily="2" charset="0"/>
              </a:rPr>
              <a:t>hàng</a:t>
            </a:r>
            <a:r>
              <a:rPr lang="en-US" sz="1800" b="1" dirty="0">
                <a:solidFill>
                  <a:schemeClr val="tx1"/>
                </a:solidFill>
                <a:latin typeface="Oswald ExtraLight" panose="00000300000000000000" pitchFamily="2" charset="0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latin typeface="Oswald ExtraLight" panose="00000300000000000000" pitchFamily="2" charset="0"/>
              </a:rPr>
              <a:t>tiếp</a:t>
            </a:r>
            <a:r>
              <a:rPr lang="en-US" sz="1800" b="1" dirty="0">
                <a:solidFill>
                  <a:schemeClr val="tx1"/>
                </a:solidFill>
                <a:latin typeface="Oswald ExtraLight" panose="00000300000000000000" pitchFamily="2" charset="0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latin typeface="Oswald ExtraLight" panose="00000300000000000000" pitchFamily="2" charset="0"/>
              </a:rPr>
              <a:t>theo</a:t>
            </a:r>
            <a:r>
              <a:rPr lang="en-US" sz="1800" b="1" dirty="0">
                <a:solidFill>
                  <a:schemeClr val="tx1"/>
                </a:solidFill>
                <a:latin typeface="Oswald ExtraLight" panose="00000300000000000000" pitchFamily="2" charset="0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latin typeface="Oswald ExtraLight" panose="00000300000000000000" pitchFamily="2" charset="0"/>
              </a:rPr>
              <a:t>tại</a:t>
            </a:r>
            <a:r>
              <a:rPr lang="en-US" sz="1800" b="1" dirty="0">
                <a:solidFill>
                  <a:schemeClr val="tx1"/>
                </a:solidFill>
                <a:latin typeface="Oswald ExtraLight" panose="00000300000000000000" pitchFamily="2" charset="0"/>
              </a:rPr>
              <a:t> shop. </a:t>
            </a:r>
            <a:r>
              <a:rPr lang="en-US" sz="1800" b="1" dirty="0" err="1">
                <a:solidFill>
                  <a:schemeClr val="tx1"/>
                </a:solidFill>
                <a:latin typeface="Oswald ExtraLight" panose="00000300000000000000" pitchFamily="2" charset="0"/>
              </a:rPr>
              <a:t>Khách</a:t>
            </a:r>
            <a:r>
              <a:rPr lang="en-US" sz="1800" b="1" dirty="0">
                <a:solidFill>
                  <a:schemeClr val="tx1"/>
                </a:solidFill>
                <a:latin typeface="Oswald ExtraLight" panose="00000300000000000000" pitchFamily="2" charset="0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latin typeface="Oswald ExtraLight" panose="00000300000000000000" pitchFamily="2" charset="0"/>
              </a:rPr>
              <a:t>hàng</a:t>
            </a:r>
            <a:r>
              <a:rPr lang="en-US" sz="1800" b="1" dirty="0">
                <a:solidFill>
                  <a:schemeClr val="tx1"/>
                </a:solidFill>
                <a:latin typeface="Oswald ExtraLight" panose="00000300000000000000" pitchFamily="2" charset="0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latin typeface="Oswald ExtraLight" panose="00000300000000000000" pitchFamily="2" charset="0"/>
              </a:rPr>
              <a:t>có</a:t>
            </a:r>
            <a:r>
              <a:rPr lang="en-US" sz="1800" b="1" dirty="0">
                <a:solidFill>
                  <a:schemeClr val="tx1"/>
                </a:solidFill>
                <a:latin typeface="Oswald ExtraLight" panose="00000300000000000000" pitchFamily="2" charset="0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latin typeface="Oswald ExtraLight" panose="00000300000000000000" pitchFamily="2" charset="0"/>
              </a:rPr>
              <a:t>trách</a:t>
            </a:r>
            <a:r>
              <a:rPr lang="en-US" sz="1800" b="1" dirty="0">
                <a:solidFill>
                  <a:schemeClr val="tx1"/>
                </a:solidFill>
                <a:latin typeface="Oswald ExtraLight" panose="00000300000000000000" pitchFamily="2" charset="0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latin typeface="Oswald ExtraLight" panose="00000300000000000000" pitchFamily="2" charset="0"/>
              </a:rPr>
              <a:t>nhiệm</a:t>
            </a:r>
            <a:r>
              <a:rPr lang="en-US" sz="1800" b="1" dirty="0">
                <a:solidFill>
                  <a:schemeClr val="tx1"/>
                </a:solidFill>
                <a:latin typeface="Oswald ExtraLight" panose="00000300000000000000" pitchFamily="2" charset="0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latin typeface="Oswald ExtraLight" panose="00000300000000000000" pitchFamily="2" charset="0"/>
              </a:rPr>
              <a:t>phản</a:t>
            </a:r>
            <a:r>
              <a:rPr lang="en-US" sz="1800" b="1" dirty="0">
                <a:solidFill>
                  <a:schemeClr val="tx1"/>
                </a:solidFill>
                <a:latin typeface="Oswald ExtraLight" panose="00000300000000000000" pitchFamily="2" charset="0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latin typeface="Oswald ExtraLight" panose="00000300000000000000" pitchFamily="2" charset="0"/>
              </a:rPr>
              <a:t>hồi</a:t>
            </a:r>
            <a:r>
              <a:rPr lang="en-US" sz="1800" b="1" dirty="0">
                <a:solidFill>
                  <a:schemeClr val="tx1"/>
                </a:solidFill>
                <a:latin typeface="Oswald ExtraLight" panose="00000300000000000000" pitchFamily="2" charset="0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latin typeface="Oswald ExtraLight" panose="00000300000000000000" pitchFamily="2" charset="0"/>
              </a:rPr>
              <a:t>về</a:t>
            </a:r>
            <a:r>
              <a:rPr lang="en-US" sz="1800" b="1" dirty="0">
                <a:solidFill>
                  <a:schemeClr val="tx1"/>
                </a:solidFill>
                <a:latin typeface="Oswald ExtraLight" panose="00000300000000000000" pitchFamily="2" charset="0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latin typeface="Oswald ExtraLight" panose="00000300000000000000" pitchFamily="2" charset="0"/>
              </a:rPr>
              <a:t>bộ</a:t>
            </a:r>
            <a:r>
              <a:rPr lang="en-US" sz="1800" b="1" dirty="0">
                <a:solidFill>
                  <a:schemeClr val="tx1"/>
                </a:solidFill>
                <a:latin typeface="Oswald ExtraLight" panose="00000300000000000000" pitchFamily="2" charset="0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latin typeface="Oswald ExtraLight" panose="00000300000000000000" pitchFamily="2" charset="0"/>
              </a:rPr>
              <a:t>phận</a:t>
            </a:r>
            <a:r>
              <a:rPr lang="en-US" sz="1800" b="1" dirty="0">
                <a:solidFill>
                  <a:schemeClr val="tx1"/>
                </a:solidFill>
                <a:latin typeface="Oswald ExtraLight" panose="00000300000000000000" pitchFamily="2" charset="0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latin typeface="Oswald ExtraLight" panose="00000300000000000000" pitchFamily="2" charset="0"/>
              </a:rPr>
              <a:t>quản</a:t>
            </a:r>
            <a:r>
              <a:rPr lang="en-US" sz="1800" b="1" dirty="0">
                <a:solidFill>
                  <a:schemeClr val="tx1"/>
                </a:solidFill>
                <a:latin typeface="Oswald ExtraLight" panose="00000300000000000000" pitchFamily="2" charset="0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latin typeface="Oswald ExtraLight" panose="00000300000000000000" pitchFamily="2" charset="0"/>
              </a:rPr>
              <a:t>lý</a:t>
            </a:r>
            <a:r>
              <a:rPr lang="en-US" sz="1800" b="1" dirty="0">
                <a:solidFill>
                  <a:schemeClr val="tx1"/>
                </a:solidFill>
                <a:latin typeface="Oswald ExtraLight" panose="00000300000000000000" pitchFamily="2" charset="0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latin typeface="Oswald ExtraLight" panose="00000300000000000000" pitchFamily="2" charset="0"/>
              </a:rPr>
              <a:t>của</a:t>
            </a:r>
            <a:r>
              <a:rPr lang="en-US" sz="1800" b="1" dirty="0">
                <a:solidFill>
                  <a:schemeClr val="tx1"/>
                </a:solidFill>
                <a:latin typeface="Oswald ExtraLight" panose="00000300000000000000" pitchFamily="2" charset="0"/>
              </a:rPr>
              <a:t> shop </a:t>
            </a:r>
            <a:r>
              <a:rPr lang="en-US" sz="1800" b="1" dirty="0" err="1">
                <a:solidFill>
                  <a:schemeClr val="tx1"/>
                </a:solidFill>
                <a:latin typeface="Oswald ExtraLight" panose="00000300000000000000" pitchFamily="2" charset="0"/>
              </a:rPr>
              <a:t>nếu</a:t>
            </a:r>
            <a:r>
              <a:rPr lang="en-US" sz="1800" b="1" dirty="0">
                <a:solidFill>
                  <a:schemeClr val="tx1"/>
                </a:solidFill>
                <a:latin typeface="Oswald ExtraLight" panose="00000300000000000000" pitchFamily="2" charset="0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latin typeface="Oswald ExtraLight" panose="00000300000000000000" pitchFamily="2" charset="0"/>
              </a:rPr>
              <a:t>có</a:t>
            </a:r>
            <a:r>
              <a:rPr lang="en-US" sz="1800" b="1" dirty="0">
                <a:solidFill>
                  <a:schemeClr val="tx1"/>
                </a:solidFill>
                <a:latin typeface="Oswald ExtraLight" panose="00000300000000000000" pitchFamily="2" charset="0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latin typeface="Oswald ExtraLight" panose="00000300000000000000" pitchFamily="2" charset="0"/>
              </a:rPr>
              <a:t>sai</a:t>
            </a:r>
            <a:r>
              <a:rPr lang="en-US" sz="1800" b="1" dirty="0">
                <a:solidFill>
                  <a:schemeClr val="tx1"/>
                </a:solidFill>
                <a:latin typeface="Oswald ExtraLight" panose="00000300000000000000" pitchFamily="2" charset="0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latin typeface="Oswald ExtraLight" panose="00000300000000000000" pitchFamily="2" charset="0"/>
              </a:rPr>
              <a:t>sót</a:t>
            </a:r>
            <a:r>
              <a:rPr lang="en-US" sz="1800" b="1" dirty="0">
                <a:solidFill>
                  <a:schemeClr val="tx1"/>
                </a:solidFill>
                <a:latin typeface="Oswald ExtraLight" panose="00000300000000000000" pitchFamily="2" charset="0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latin typeface="Oswald ExtraLight" panose="00000300000000000000" pitchFamily="2" charset="0"/>
              </a:rPr>
              <a:t>gì</a:t>
            </a:r>
            <a:r>
              <a:rPr lang="en-US" sz="1800" b="1" dirty="0">
                <a:solidFill>
                  <a:schemeClr val="tx1"/>
                </a:solidFill>
                <a:latin typeface="Oswald ExtraLight" panose="00000300000000000000" pitchFamily="2" charset="0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latin typeface="Oswald ExtraLight" panose="00000300000000000000" pitchFamily="2" charset="0"/>
              </a:rPr>
              <a:t>ảnh</a:t>
            </a:r>
            <a:r>
              <a:rPr lang="en-US" sz="1800" b="1" dirty="0">
                <a:solidFill>
                  <a:schemeClr val="tx1"/>
                </a:solidFill>
                <a:latin typeface="Oswald ExtraLight" panose="00000300000000000000" pitchFamily="2" charset="0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latin typeface="Oswald ExtraLight" panose="00000300000000000000" pitchFamily="2" charset="0"/>
              </a:rPr>
              <a:t>hưởng</a:t>
            </a:r>
            <a:r>
              <a:rPr lang="en-US" sz="1800" b="1" dirty="0">
                <a:solidFill>
                  <a:schemeClr val="tx1"/>
                </a:solidFill>
                <a:latin typeface="Oswald ExtraLight" panose="00000300000000000000" pitchFamily="2" charset="0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latin typeface="Oswald ExtraLight" panose="00000300000000000000" pitchFamily="2" charset="0"/>
              </a:rPr>
              <a:t>đến</a:t>
            </a:r>
            <a:r>
              <a:rPr lang="en-US" sz="1800" b="1" dirty="0">
                <a:solidFill>
                  <a:schemeClr val="tx1"/>
                </a:solidFill>
                <a:latin typeface="Oswald ExtraLight" panose="00000300000000000000" pitchFamily="2" charset="0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latin typeface="Oswald ExtraLight" panose="00000300000000000000" pitchFamily="2" charset="0"/>
              </a:rPr>
              <a:t>quyền</a:t>
            </a:r>
            <a:r>
              <a:rPr lang="en-US" sz="1800" b="1" dirty="0">
                <a:solidFill>
                  <a:schemeClr val="tx1"/>
                </a:solidFill>
                <a:latin typeface="Oswald ExtraLight" panose="00000300000000000000" pitchFamily="2" charset="0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latin typeface="Oswald ExtraLight" panose="00000300000000000000" pitchFamily="2" charset="0"/>
              </a:rPr>
              <a:t>lợi</a:t>
            </a:r>
            <a:r>
              <a:rPr lang="en-US" sz="1800" b="1" dirty="0">
                <a:solidFill>
                  <a:schemeClr val="tx1"/>
                </a:solidFill>
                <a:latin typeface="Oswald ExtraLight" panose="00000300000000000000" pitchFamily="2" charset="0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latin typeface="Oswald ExtraLight" panose="00000300000000000000" pitchFamily="2" charset="0"/>
              </a:rPr>
              <a:t>của</a:t>
            </a:r>
            <a:r>
              <a:rPr lang="en-US" sz="1800" b="1" dirty="0">
                <a:solidFill>
                  <a:schemeClr val="tx1"/>
                </a:solidFill>
                <a:latin typeface="Oswald ExtraLight" panose="00000300000000000000" pitchFamily="2" charset="0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latin typeface="Oswald ExtraLight" panose="00000300000000000000" pitchFamily="2" charset="0"/>
              </a:rPr>
              <a:t>khách</a:t>
            </a:r>
            <a:r>
              <a:rPr lang="en-US" sz="1800" b="1" dirty="0">
                <a:solidFill>
                  <a:schemeClr val="tx1"/>
                </a:solidFill>
                <a:latin typeface="Oswald ExtraLight" panose="00000300000000000000" pitchFamily="2" charset="0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latin typeface="Oswald ExtraLight" panose="00000300000000000000" pitchFamily="2" charset="0"/>
              </a:rPr>
              <a:t>hàng</a:t>
            </a:r>
            <a:r>
              <a:rPr lang="en-US" sz="1800" b="1" dirty="0">
                <a:solidFill>
                  <a:schemeClr val="tx1"/>
                </a:solidFill>
                <a:latin typeface="Oswald ExtraLight" panose="00000300000000000000" pitchFamily="2" charset="0"/>
              </a:rPr>
              <a:t>. </a:t>
            </a:r>
          </a:p>
        </p:txBody>
      </p:sp>
    </p:spTree>
    <p:extLst>
      <p:ext uri="{BB962C8B-B14F-4D97-AF65-F5344CB8AC3E}">
        <p14:creationId xmlns:p14="http://schemas.microsoft.com/office/powerpoint/2010/main" val="128184376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E7748CB-2AFD-E6EF-7CA8-5E3764743BF9}"/>
              </a:ext>
            </a:extLst>
          </p:cNvPr>
          <p:cNvSpPr txBox="1"/>
          <p:nvPr/>
        </p:nvSpPr>
        <p:spPr>
          <a:xfrm>
            <a:off x="1946065" y="355081"/>
            <a:ext cx="5628577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 err="1">
                <a:solidFill>
                  <a:schemeClr val="tx1"/>
                </a:solidFill>
                <a:latin typeface="Oswald" panose="00000500000000000000" pitchFamily="2" charset="0"/>
              </a:rPr>
              <a:t>Phân</a:t>
            </a:r>
            <a:r>
              <a:rPr lang="en-US" sz="4000">
                <a:solidFill>
                  <a:schemeClr val="tx1"/>
                </a:solidFill>
                <a:latin typeface="Oswald" panose="00000500000000000000" pitchFamily="2" charset="0"/>
              </a:rPr>
              <a:t> </a:t>
            </a:r>
            <a:r>
              <a:rPr lang="en-US" sz="4000" err="1">
                <a:solidFill>
                  <a:schemeClr val="tx1"/>
                </a:solidFill>
                <a:latin typeface="Oswald" panose="00000500000000000000" pitchFamily="2" charset="0"/>
              </a:rPr>
              <a:t>tích</a:t>
            </a:r>
            <a:r>
              <a:rPr lang="en-US" sz="4000">
                <a:solidFill>
                  <a:schemeClr val="tx1"/>
                </a:solidFill>
                <a:latin typeface="Oswald" panose="00000500000000000000" pitchFamily="2" charset="0"/>
              </a:rPr>
              <a:t> </a:t>
            </a:r>
            <a:r>
              <a:rPr lang="en-US" sz="4000" err="1">
                <a:solidFill>
                  <a:schemeClr val="tx1"/>
                </a:solidFill>
                <a:latin typeface="Oswald" panose="00000500000000000000" pitchFamily="2" charset="0"/>
              </a:rPr>
              <a:t>yêu</a:t>
            </a:r>
            <a:r>
              <a:rPr lang="en-US" sz="4000">
                <a:solidFill>
                  <a:schemeClr val="tx1"/>
                </a:solidFill>
                <a:latin typeface="Oswald" panose="00000500000000000000" pitchFamily="2" charset="0"/>
              </a:rPr>
              <a:t> </a:t>
            </a:r>
            <a:r>
              <a:rPr lang="en-US" sz="4000" err="1">
                <a:solidFill>
                  <a:schemeClr val="tx1"/>
                </a:solidFill>
                <a:latin typeface="Oswald" panose="00000500000000000000" pitchFamily="2" charset="0"/>
              </a:rPr>
              <a:t>cầu</a:t>
            </a:r>
            <a:r>
              <a:rPr lang="en-US" sz="4000">
                <a:solidFill>
                  <a:schemeClr val="tx1"/>
                </a:solidFill>
                <a:latin typeface="Oswald" panose="00000500000000000000" pitchFamily="2" charset="0"/>
              </a:rPr>
              <a:t> </a:t>
            </a:r>
            <a:r>
              <a:rPr lang="en-US" sz="4000" err="1">
                <a:solidFill>
                  <a:schemeClr val="tx1"/>
                </a:solidFill>
                <a:latin typeface="Oswald" panose="00000500000000000000" pitchFamily="2" charset="0"/>
              </a:rPr>
              <a:t>nghiệp</a:t>
            </a:r>
            <a:r>
              <a:rPr lang="en-US" sz="4000">
                <a:solidFill>
                  <a:schemeClr val="tx1"/>
                </a:solidFill>
                <a:latin typeface="Oswald" panose="00000500000000000000" pitchFamily="2" charset="0"/>
              </a:rPr>
              <a:t> </a:t>
            </a:r>
            <a:r>
              <a:rPr lang="en-US" sz="4000" err="1">
                <a:solidFill>
                  <a:schemeClr val="tx1"/>
                </a:solidFill>
                <a:latin typeface="Oswald" panose="00000500000000000000" pitchFamily="2" charset="0"/>
              </a:rPr>
              <a:t>vụ</a:t>
            </a:r>
            <a:endParaRPr lang="en-US" sz="4000">
              <a:solidFill>
                <a:schemeClr val="tx1"/>
              </a:solidFill>
              <a:latin typeface="Oswald" panose="00000500000000000000" pitchFamily="2" charset="0"/>
            </a:endParaRPr>
          </a:p>
        </p:txBody>
      </p:sp>
      <p:sp>
        <p:nvSpPr>
          <p:cNvPr id="3" name="TextBox 1">
            <a:extLst>
              <a:ext uri="{FF2B5EF4-FFF2-40B4-BE49-F238E27FC236}">
                <a16:creationId xmlns:a16="http://schemas.microsoft.com/office/drawing/2014/main" id="{9EC1290D-BE03-9C5A-C399-B8AC290DEFFF}"/>
              </a:ext>
            </a:extLst>
          </p:cNvPr>
          <p:cNvSpPr txBox="1"/>
          <p:nvPr/>
        </p:nvSpPr>
        <p:spPr>
          <a:xfrm>
            <a:off x="586834" y="1711967"/>
            <a:ext cx="7970331" cy="92333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just"/>
            <a:r>
              <a:rPr lang="en-US" sz="1800" b="1" dirty="0" err="1">
                <a:solidFill>
                  <a:srgbClr val="FFC000"/>
                </a:solidFill>
                <a:latin typeface="Oswald ExtraLight"/>
              </a:rPr>
              <a:t>Thủ</a:t>
            </a:r>
            <a:r>
              <a:rPr lang="en-US" sz="1800" b="1" dirty="0">
                <a:solidFill>
                  <a:srgbClr val="FFC000"/>
                </a:solidFill>
                <a:latin typeface="Oswald ExtraLight"/>
              </a:rPr>
              <a:t> </a:t>
            </a:r>
            <a:r>
              <a:rPr lang="en-US" sz="1800" b="1" dirty="0" err="1">
                <a:solidFill>
                  <a:srgbClr val="FFC000"/>
                </a:solidFill>
                <a:latin typeface="Oswald ExtraLight"/>
              </a:rPr>
              <a:t>kho</a:t>
            </a:r>
            <a:r>
              <a:rPr lang="en-US" sz="1800" b="1" dirty="0">
                <a:solidFill>
                  <a:schemeClr val="tx1"/>
                </a:solidFill>
                <a:latin typeface="Oswald ExtraLight"/>
              </a:rPr>
              <a:t>: </a:t>
            </a:r>
            <a:r>
              <a:rPr lang="en-US" sz="1800" b="1" dirty="0" err="1">
                <a:solidFill>
                  <a:schemeClr val="tx1"/>
                </a:solidFill>
                <a:latin typeface="Oswald ExtraLight"/>
              </a:rPr>
              <a:t>Là</a:t>
            </a:r>
            <a:r>
              <a:rPr lang="en-US" sz="1800" b="1" dirty="0">
                <a:solidFill>
                  <a:schemeClr val="tx1"/>
                </a:solidFill>
                <a:latin typeface="Oswald ExtraLight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latin typeface="Oswald ExtraLight"/>
              </a:rPr>
              <a:t>người</a:t>
            </a:r>
            <a:r>
              <a:rPr lang="en-US" sz="1800" b="1" dirty="0">
                <a:solidFill>
                  <a:schemeClr val="tx1"/>
                </a:solidFill>
                <a:latin typeface="Oswald ExtraLight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latin typeface="Oswald ExtraLight"/>
              </a:rPr>
              <a:t>chịu</a:t>
            </a:r>
            <a:r>
              <a:rPr lang="en-US" sz="1800" b="1" dirty="0">
                <a:solidFill>
                  <a:schemeClr val="tx1"/>
                </a:solidFill>
                <a:latin typeface="Oswald ExtraLight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latin typeface="Oswald ExtraLight"/>
              </a:rPr>
              <a:t>trách</a:t>
            </a:r>
            <a:r>
              <a:rPr lang="en-US" sz="1800" b="1" dirty="0">
                <a:solidFill>
                  <a:schemeClr val="tx1"/>
                </a:solidFill>
                <a:latin typeface="Oswald ExtraLight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latin typeface="Oswald ExtraLight"/>
              </a:rPr>
              <a:t>nhiệm</a:t>
            </a:r>
            <a:r>
              <a:rPr lang="en-US" sz="1800" b="1" dirty="0">
                <a:solidFill>
                  <a:schemeClr val="tx1"/>
                </a:solidFill>
                <a:latin typeface="Oswald ExtraLight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latin typeface="Oswald ExtraLight"/>
              </a:rPr>
              <a:t>kiểm</a:t>
            </a:r>
            <a:r>
              <a:rPr lang="en-US" sz="1800" b="1" dirty="0">
                <a:solidFill>
                  <a:schemeClr val="tx1"/>
                </a:solidFill>
                <a:latin typeface="Oswald ExtraLight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latin typeface="Oswald ExtraLight"/>
              </a:rPr>
              <a:t>tra</a:t>
            </a:r>
            <a:r>
              <a:rPr lang="en-US" sz="1800" b="1" dirty="0">
                <a:solidFill>
                  <a:schemeClr val="tx1"/>
                </a:solidFill>
                <a:latin typeface="Oswald ExtraLight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latin typeface="Oswald ExtraLight"/>
              </a:rPr>
              <a:t>việc</a:t>
            </a:r>
            <a:r>
              <a:rPr lang="en-US" sz="1800" b="1" dirty="0">
                <a:solidFill>
                  <a:schemeClr val="tx1"/>
                </a:solidFill>
                <a:latin typeface="Oswald ExtraLight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latin typeface="Oswald ExtraLight"/>
              </a:rPr>
              <a:t>xuất</a:t>
            </a:r>
            <a:r>
              <a:rPr lang="en-US" sz="1800" b="1" dirty="0">
                <a:solidFill>
                  <a:schemeClr val="tx1"/>
                </a:solidFill>
                <a:latin typeface="Oswald ExtraLight"/>
              </a:rPr>
              <a:t>, </a:t>
            </a:r>
            <a:r>
              <a:rPr lang="en-US" sz="1800" b="1" dirty="0" err="1">
                <a:solidFill>
                  <a:schemeClr val="tx1"/>
                </a:solidFill>
                <a:latin typeface="Oswald ExtraLight"/>
              </a:rPr>
              <a:t>nhập</a:t>
            </a:r>
            <a:r>
              <a:rPr lang="en-US" sz="1800" b="1" dirty="0">
                <a:solidFill>
                  <a:schemeClr val="tx1"/>
                </a:solidFill>
                <a:latin typeface="Oswald ExtraLight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latin typeface="Oswald ExtraLight"/>
              </a:rPr>
              <a:t>hàng</a:t>
            </a:r>
            <a:r>
              <a:rPr lang="en-US" sz="1800" b="1" dirty="0">
                <a:solidFill>
                  <a:schemeClr val="tx1"/>
                </a:solidFill>
                <a:latin typeface="Oswald ExtraLight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latin typeface="Oswald ExtraLight"/>
              </a:rPr>
              <a:t>của</a:t>
            </a:r>
            <a:r>
              <a:rPr lang="en-US" sz="1800" b="1" dirty="0">
                <a:solidFill>
                  <a:schemeClr val="tx1"/>
                </a:solidFill>
                <a:latin typeface="Oswald ExtraLight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latin typeface="Oswald ExtraLight"/>
              </a:rPr>
              <a:t>kho</a:t>
            </a:r>
            <a:r>
              <a:rPr lang="en-US" sz="1800" b="1" dirty="0">
                <a:solidFill>
                  <a:schemeClr val="tx1"/>
                </a:solidFill>
                <a:latin typeface="Oswald ExtraLight"/>
              </a:rPr>
              <a:t>, </a:t>
            </a:r>
            <a:r>
              <a:rPr lang="en-US" sz="1800" b="1" dirty="0" err="1">
                <a:solidFill>
                  <a:schemeClr val="tx1"/>
                </a:solidFill>
                <a:latin typeface="Oswald ExtraLight"/>
              </a:rPr>
              <a:t>khi</a:t>
            </a:r>
            <a:r>
              <a:rPr lang="en-US" sz="1800" b="1" dirty="0">
                <a:solidFill>
                  <a:schemeClr val="tx1"/>
                </a:solidFill>
                <a:latin typeface="Oswald ExtraLight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latin typeface="Oswald ExtraLight"/>
              </a:rPr>
              <a:t>được</a:t>
            </a:r>
            <a:r>
              <a:rPr lang="en-US" sz="1800" b="1" dirty="0">
                <a:solidFill>
                  <a:schemeClr val="tx1"/>
                </a:solidFill>
                <a:latin typeface="Oswald ExtraLight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latin typeface="Oswald ExtraLight"/>
              </a:rPr>
              <a:t>quản</a:t>
            </a:r>
            <a:r>
              <a:rPr lang="en-US" sz="1800" b="1" dirty="0">
                <a:solidFill>
                  <a:schemeClr val="tx1"/>
                </a:solidFill>
                <a:latin typeface="Oswald ExtraLight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latin typeface="Oswald ExtraLight"/>
              </a:rPr>
              <a:t>lý</a:t>
            </a:r>
            <a:r>
              <a:rPr lang="en-US" sz="1800" b="1" dirty="0">
                <a:solidFill>
                  <a:schemeClr val="tx1"/>
                </a:solidFill>
                <a:latin typeface="Oswald ExtraLight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latin typeface="Oswald ExtraLight"/>
              </a:rPr>
              <a:t>yêu</a:t>
            </a:r>
            <a:r>
              <a:rPr lang="en-US" sz="1800" b="1" dirty="0">
                <a:solidFill>
                  <a:schemeClr val="tx1"/>
                </a:solidFill>
                <a:latin typeface="Oswald ExtraLight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latin typeface="Oswald ExtraLight"/>
              </a:rPr>
              <a:t>cầu</a:t>
            </a:r>
            <a:r>
              <a:rPr lang="en-US" sz="1800" b="1" dirty="0">
                <a:solidFill>
                  <a:schemeClr val="tx1"/>
                </a:solidFill>
                <a:latin typeface="Oswald ExtraLight"/>
              </a:rPr>
              <a:t>, </a:t>
            </a:r>
            <a:r>
              <a:rPr lang="en-US" sz="1800" b="1" dirty="0" err="1">
                <a:solidFill>
                  <a:schemeClr val="tx1"/>
                </a:solidFill>
                <a:latin typeface="Oswald ExtraLight"/>
              </a:rPr>
              <a:t>tạo</a:t>
            </a:r>
            <a:r>
              <a:rPr lang="en-US" sz="1800" b="1" dirty="0">
                <a:solidFill>
                  <a:schemeClr val="tx1"/>
                </a:solidFill>
                <a:latin typeface="Oswald ExtraLight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latin typeface="Oswald ExtraLight"/>
              </a:rPr>
              <a:t>phiếu</a:t>
            </a:r>
            <a:r>
              <a:rPr lang="en-US" sz="1800" b="1" dirty="0">
                <a:solidFill>
                  <a:schemeClr val="tx1"/>
                </a:solidFill>
                <a:latin typeface="Oswald ExtraLight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latin typeface="Oswald ExtraLight"/>
              </a:rPr>
              <a:t>nhập</a:t>
            </a:r>
            <a:r>
              <a:rPr lang="en-US" sz="1800" b="1" dirty="0">
                <a:solidFill>
                  <a:schemeClr val="tx1"/>
                </a:solidFill>
                <a:latin typeface="Oswald ExtraLight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latin typeface="Oswald ExtraLight"/>
              </a:rPr>
              <a:t>hàng</a:t>
            </a:r>
            <a:r>
              <a:rPr lang="en-US" sz="1800" b="1" dirty="0">
                <a:solidFill>
                  <a:schemeClr val="tx1"/>
                </a:solidFill>
                <a:latin typeface="Oswald ExtraLight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latin typeface="Oswald ExtraLight"/>
              </a:rPr>
              <a:t>khi</a:t>
            </a:r>
            <a:r>
              <a:rPr lang="en-US" sz="1800" b="1" dirty="0">
                <a:solidFill>
                  <a:schemeClr val="tx1"/>
                </a:solidFill>
                <a:latin typeface="Oswald ExtraLight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latin typeface="Oswald ExtraLight"/>
              </a:rPr>
              <a:t>hàng</a:t>
            </a:r>
            <a:r>
              <a:rPr lang="en-US" sz="1800" b="1" dirty="0">
                <a:solidFill>
                  <a:schemeClr val="tx1"/>
                </a:solidFill>
                <a:latin typeface="Oswald ExtraLight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latin typeface="Oswald ExtraLight"/>
              </a:rPr>
              <a:t>hóa</a:t>
            </a:r>
            <a:r>
              <a:rPr lang="en-US" sz="1800" b="1" dirty="0">
                <a:solidFill>
                  <a:schemeClr val="tx1"/>
                </a:solidFill>
                <a:latin typeface="Oswald ExtraLight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latin typeface="Oswald ExtraLight"/>
              </a:rPr>
              <a:t>được</a:t>
            </a:r>
            <a:r>
              <a:rPr lang="en-US" sz="1800" b="1" dirty="0">
                <a:solidFill>
                  <a:schemeClr val="tx1"/>
                </a:solidFill>
                <a:latin typeface="Oswald ExtraLight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latin typeface="Oswald ExtraLight"/>
              </a:rPr>
              <a:t>nhập</a:t>
            </a:r>
            <a:r>
              <a:rPr lang="en-US" sz="1800" b="1" dirty="0">
                <a:solidFill>
                  <a:schemeClr val="tx1"/>
                </a:solidFill>
                <a:latin typeface="Oswald ExtraLight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latin typeface="Oswald ExtraLight"/>
              </a:rPr>
              <a:t>về</a:t>
            </a:r>
            <a:r>
              <a:rPr lang="en-US" sz="1800" b="1" dirty="0">
                <a:solidFill>
                  <a:schemeClr val="tx1"/>
                </a:solidFill>
                <a:latin typeface="Oswald ExtraLight"/>
              </a:rPr>
              <a:t>, </a:t>
            </a:r>
            <a:r>
              <a:rPr lang="en-US" sz="1800" b="1" dirty="0" err="1">
                <a:solidFill>
                  <a:schemeClr val="tx1"/>
                </a:solidFill>
                <a:latin typeface="Oswald ExtraLight"/>
              </a:rPr>
              <a:t>tạo</a:t>
            </a:r>
            <a:r>
              <a:rPr lang="en-US" sz="1800" b="1" dirty="0">
                <a:solidFill>
                  <a:schemeClr val="tx1"/>
                </a:solidFill>
                <a:latin typeface="Oswald ExtraLight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latin typeface="Oswald ExtraLight"/>
              </a:rPr>
              <a:t>phiếu</a:t>
            </a:r>
            <a:r>
              <a:rPr lang="en-US" sz="1800" b="1" dirty="0">
                <a:solidFill>
                  <a:schemeClr val="tx1"/>
                </a:solidFill>
                <a:latin typeface="Oswald ExtraLight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latin typeface="Oswald ExtraLight"/>
              </a:rPr>
              <a:t>xuất</a:t>
            </a:r>
            <a:r>
              <a:rPr lang="en-US" sz="1800" b="1" dirty="0">
                <a:solidFill>
                  <a:schemeClr val="tx1"/>
                </a:solidFill>
                <a:latin typeface="Oswald ExtraLight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latin typeface="Oswald ExtraLight"/>
              </a:rPr>
              <a:t>hàng</a:t>
            </a:r>
            <a:r>
              <a:rPr lang="en-US" sz="1800" b="1" dirty="0">
                <a:solidFill>
                  <a:schemeClr val="tx1"/>
                </a:solidFill>
                <a:latin typeface="Oswald ExtraLight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latin typeface="Oswald ExtraLight"/>
              </a:rPr>
              <a:t>khi</a:t>
            </a:r>
            <a:r>
              <a:rPr lang="en-US" sz="1800" b="1" dirty="0">
                <a:solidFill>
                  <a:schemeClr val="tx1"/>
                </a:solidFill>
                <a:latin typeface="Oswald ExtraLight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latin typeface="Oswald ExtraLight"/>
              </a:rPr>
              <a:t>xuất</a:t>
            </a:r>
            <a:r>
              <a:rPr lang="en-US" sz="1800" b="1" dirty="0">
                <a:solidFill>
                  <a:schemeClr val="tx1"/>
                </a:solidFill>
                <a:latin typeface="Oswald ExtraLight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latin typeface="Oswald ExtraLight"/>
              </a:rPr>
              <a:t>hàng</a:t>
            </a:r>
            <a:r>
              <a:rPr lang="en-US" sz="1800" b="1" dirty="0">
                <a:solidFill>
                  <a:schemeClr val="tx1"/>
                </a:solidFill>
                <a:latin typeface="Oswald ExtraLight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latin typeface="Oswald ExtraLight"/>
              </a:rPr>
              <a:t>lên</a:t>
            </a:r>
            <a:r>
              <a:rPr lang="en-US" sz="1800" b="1" dirty="0">
                <a:solidFill>
                  <a:schemeClr val="tx1"/>
                </a:solidFill>
                <a:latin typeface="Oswald ExtraLight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latin typeface="Oswald ExtraLight"/>
              </a:rPr>
              <a:t>quầy</a:t>
            </a:r>
            <a:r>
              <a:rPr lang="en-US" sz="1800" b="1" dirty="0">
                <a:solidFill>
                  <a:schemeClr val="tx1"/>
                </a:solidFill>
                <a:latin typeface="Oswald ExtraLight"/>
              </a:rPr>
              <a:t>, </a:t>
            </a:r>
            <a:r>
              <a:rPr lang="en-US" sz="1800" b="1" dirty="0" err="1">
                <a:solidFill>
                  <a:schemeClr val="tx1"/>
                </a:solidFill>
                <a:latin typeface="Oswald ExtraLight"/>
              </a:rPr>
              <a:t>kiểm</a:t>
            </a:r>
            <a:r>
              <a:rPr lang="en-US" sz="1800" b="1" dirty="0">
                <a:solidFill>
                  <a:schemeClr val="tx1"/>
                </a:solidFill>
                <a:latin typeface="Oswald ExtraLight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latin typeface="Oswald ExtraLight"/>
              </a:rPr>
              <a:t>kê</a:t>
            </a:r>
            <a:r>
              <a:rPr lang="en-US" sz="1800" b="1" dirty="0">
                <a:solidFill>
                  <a:schemeClr val="tx1"/>
                </a:solidFill>
                <a:latin typeface="Oswald ExtraLight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latin typeface="Oswald ExtraLight"/>
              </a:rPr>
              <a:t>hàng</a:t>
            </a:r>
            <a:r>
              <a:rPr lang="en-US" sz="1800" b="1" dirty="0">
                <a:solidFill>
                  <a:schemeClr val="tx1"/>
                </a:solidFill>
                <a:latin typeface="Oswald ExtraLight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latin typeface="Oswald ExtraLight"/>
              </a:rPr>
              <a:t>hóa</a:t>
            </a:r>
            <a:r>
              <a:rPr lang="en-US" sz="1800" b="1" dirty="0">
                <a:solidFill>
                  <a:schemeClr val="tx1"/>
                </a:solidFill>
                <a:latin typeface="Oswald ExtraLight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latin typeface="Oswald ExtraLight"/>
              </a:rPr>
              <a:t>trong</a:t>
            </a:r>
            <a:r>
              <a:rPr lang="en-US" sz="1800" b="1" dirty="0">
                <a:solidFill>
                  <a:schemeClr val="tx1"/>
                </a:solidFill>
                <a:latin typeface="Oswald ExtraLight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latin typeface="Oswald ExtraLight"/>
              </a:rPr>
              <a:t>kho</a:t>
            </a:r>
            <a:r>
              <a:rPr lang="en-US" sz="1800" b="1" dirty="0">
                <a:solidFill>
                  <a:schemeClr val="tx1"/>
                </a:solidFill>
                <a:latin typeface="Oswald ExtraLight"/>
              </a:rPr>
              <a:t>. </a:t>
            </a:r>
            <a:endParaRPr lang="en-US" sz="1800" b="1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0D9DC1-0BE6-9CEF-3F7F-06D8897AE179}"/>
              </a:ext>
            </a:extLst>
          </p:cNvPr>
          <p:cNvSpPr txBox="1"/>
          <p:nvPr/>
        </p:nvSpPr>
        <p:spPr>
          <a:xfrm>
            <a:off x="586834" y="3284297"/>
            <a:ext cx="797730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sz="1800" b="1" dirty="0" err="1">
                <a:solidFill>
                  <a:srgbClr val="FFC000"/>
                </a:solidFill>
                <a:latin typeface="Oswald ExtraLight"/>
              </a:rPr>
              <a:t>Quản</a:t>
            </a:r>
            <a:r>
              <a:rPr lang="en-US" sz="1800" b="1" dirty="0">
                <a:solidFill>
                  <a:srgbClr val="FFC000"/>
                </a:solidFill>
                <a:latin typeface="Oswald ExtraLight"/>
              </a:rPr>
              <a:t> </a:t>
            </a:r>
            <a:r>
              <a:rPr lang="en-US" sz="1800" b="1" dirty="0" err="1">
                <a:solidFill>
                  <a:srgbClr val="FFC000"/>
                </a:solidFill>
                <a:latin typeface="Oswald ExtraLight"/>
              </a:rPr>
              <a:t>lí</a:t>
            </a:r>
            <a:r>
              <a:rPr lang="en-US" sz="1800" b="1" dirty="0">
                <a:solidFill>
                  <a:srgbClr val="FFC000"/>
                </a:solidFill>
                <a:latin typeface="Oswald ExtraLight"/>
              </a:rPr>
              <a:t>:</a:t>
            </a:r>
            <a:r>
              <a:rPr lang="en-US" sz="1800" b="1" dirty="0">
                <a:latin typeface="Oswald ExtraLight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latin typeface="Oswald ExtraLight"/>
              </a:rPr>
              <a:t>Là</a:t>
            </a:r>
            <a:r>
              <a:rPr lang="en-US" sz="1800" b="1" dirty="0">
                <a:solidFill>
                  <a:schemeClr val="tx1"/>
                </a:solidFill>
                <a:latin typeface="Oswald ExtraLight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latin typeface="Oswald ExtraLight"/>
              </a:rPr>
              <a:t>người</a:t>
            </a:r>
            <a:r>
              <a:rPr lang="en-US" sz="1800" b="1" dirty="0">
                <a:solidFill>
                  <a:schemeClr val="tx1"/>
                </a:solidFill>
                <a:latin typeface="Oswald ExtraLight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latin typeface="Oswald ExtraLight"/>
              </a:rPr>
              <a:t>nắm</a:t>
            </a:r>
            <a:r>
              <a:rPr lang="en-US" sz="1800" b="1" dirty="0">
                <a:solidFill>
                  <a:schemeClr val="tx1"/>
                </a:solidFill>
                <a:latin typeface="Oswald ExtraLight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latin typeface="Oswald ExtraLight"/>
              </a:rPr>
              <a:t>tình</a:t>
            </a:r>
            <a:r>
              <a:rPr lang="en-US" sz="1800" b="1" dirty="0">
                <a:solidFill>
                  <a:schemeClr val="tx1"/>
                </a:solidFill>
                <a:latin typeface="Oswald ExtraLight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latin typeface="Oswald ExtraLight"/>
              </a:rPr>
              <a:t>hình</a:t>
            </a:r>
            <a:r>
              <a:rPr lang="en-US" sz="1800" b="1" dirty="0">
                <a:solidFill>
                  <a:schemeClr val="tx1"/>
                </a:solidFill>
                <a:latin typeface="Oswald ExtraLight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latin typeface="Oswald ExtraLight"/>
              </a:rPr>
              <a:t>mua</a:t>
            </a:r>
            <a:r>
              <a:rPr lang="en-US" sz="1800" b="1" dirty="0">
                <a:solidFill>
                  <a:schemeClr val="tx1"/>
                </a:solidFill>
                <a:latin typeface="Oswald ExtraLight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latin typeface="Oswald ExtraLight"/>
              </a:rPr>
              <a:t>bán</a:t>
            </a:r>
            <a:r>
              <a:rPr lang="en-US" sz="1800" b="1" dirty="0">
                <a:solidFill>
                  <a:schemeClr val="tx1"/>
                </a:solidFill>
                <a:latin typeface="Oswald ExtraLight"/>
              </a:rPr>
              <a:t>, </a:t>
            </a:r>
            <a:r>
              <a:rPr lang="en-US" sz="1800" b="1" dirty="0" err="1">
                <a:solidFill>
                  <a:schemeClr val="tx1"/>
                </a:solidFill>
                <a:latin typeface="Oswald ExtraLight"/>
              </a:rPr>
              <a:t>doanh</a:t>
            </a:r>
            <a:r>
              <a:rPr lang="en-US" sz="1800" b="1" dirty="0">
                <a:solidFill>
                  <a:schemeClr val="tx1"/>
                </a:solidFill>
                <a:latin typeface="Oswald ExtraLight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latin typeface="Oswald ExtraLight"/>
              </a:rPr>
              <a:t>thu</a:t>
            </a:r>
            <a:r>
              <a:rPr lang="en-US" sz="1800" b="1" dirty="0">
                <a:solidFill>
                  <a:schemeClr val="tx1"/>
                </a:solidFill>
                <a:latin typeface="Oswald ExtraLight"/>
              </a:rPr>
              <a:t>, </a:t>
            </a:r>
            <a:r>
              <a:rPr lang="en-US" sz="1800" b="1" dirty="0" err="1">
                <a:solidFill>
                  <a:schemeClr val="tx1"/>
                </a:solidFill>
                <a:latin typeface="Oswald ExtraLight"/>
              </a:rPr>
              <a:t>tình</a:t>
            </a:r>
            <a:r>
              <a:rPr lang="en-US" sz="1800" b="1" dirty="0">
                <a:solidFill>
                  <a:schemeClr val="tx1"/>
                </a:solidFill>
                <a:latin typeface="Oswald ExtraLight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latin typeface="Oswald ExtraLight"/>
              </a:rPr>
              <a:t>trạng</a:t>
            </a:r>
            <a:r>
              <a:rPr lang="en-US" sz="1800" b="1" dirty="0">
                <a:solidFill>
                  <a:schemeClr val="tx1"/>
                </a:solidFill>
                <a:latin typeface="Oswald ExtraLight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latin typeface="Oswald ExtraLight"/>
              </a:rPr>
              <a:t>hàng</a:t>
            </a:r>
            <a:r>
              <a:rPr lang="en-US" sz="1800" b="1" dirty="0">
                <a:solidFill>
                  <a:schemeClr val="tx1"/>
                </a:solidFill>
                <a:latin typeface="Oswald ExtraLight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latin typeface="Oswald ExtraLight"/>
              </a:rPr>
              <a:t>hóa</a:t>
            </a:r>
            <a:r>
              <a:rPr lang="en-US" sz="1800" b="1" dirty="0">
                <a:solidFill>
                  <a:schemeClr val="tx1"/>
                </a:solidFill>
                <a:latin typeface="Oswald ExtraLight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latin typeface="Oswald ExtraLight"/>
              </a:rPr>
              <a:t>của</a:t>
            </a:r>
            <a:r>
              <a:rPr lang="en-US" sz="1800" b="1" dirty="0">
                <a:solidFill>
                  <a:schemeClr val="tx1"/>
                </a:solidFill>
                <a:latin typeface="Oswald ExtraLight"/>
              </a:rPr>
              <a:t> shop, </a:t>
            </a:r>
            <a:r>
              <a:rPr lang="en-US" sz="1800" b="1" dirty="0" err="1">
                <a:solidFill>
                  <a:schemeClr val="tx1"/>
                </a:solidFill>
                <a:latin typeface="Oswald ExtraLight"/>
              </a:rPr>
              <a:t>quản</a:t>
            </a:r>
            <a:r>
              <a:rPr lang="en-US" sz="1800" b="1" dirty="0">
                <a:solidFill>
                  <a:schemeClr val="tx1"/>
                </a:solidFill>
                <a:latin typeface="Oswald ExtraLight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latin typeface="Oswald ExtraLight"/>
              </a:rPr>
              <a:t>lý</a:t>
            </a:r>
            <a:r>
              <a:rPr lang="en-US" sz="1800" b="1" dirty="0">
                <a:solidFill>
                  <a:schemeClr val="tx1"/>
                </a:solidFill>
                <a:latin typeface="Oswald ExtraLight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latin typeface="Oswald ExtraLight"/>
              </a:rPr>
              <a:t>nhân</a:t>
            </a:r>
            <a:r>
              <a:rPr lang="en-US" sz="1800" b="1" dirty="0">
                <a:solidFill>
                  <a:schemeClr val="tx1"/>
                </a:solidFill>
                <a:latin typeface="Oswald ExtraLight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latin typeface="Oswald ExtraLight"/>
              </a:rPr>
              <a:t>viên</a:t>
            </a:r>
            <a:r>
              <a:rPr lang="en-US" sz="1800" b="1" dirty="0">
                <a:solidFill>
                  <a:schemeClr val="tx1"/>
                </a:solidFill>
                <a:latin typeface="Oswald ExtraLight"/>
              </a:rPr>
              <a:t>, </a:t>
            </a:r>
            <a:r>
              <a:rPr lang="en-US" sz="1800" b="1" dirty="0" err="1">
                <a:solidFill>
                  <a:schemeClr val="tx1"/>
                </a:solidFill>
                <a:latin typeface="Oswald ExtraLight"/>
              </a:rPr>
              <a:t>quản</a:t>
            </a:r>
            <a:r>
              <a:rPr lang="en-US" sz="1800" b="1" dirty="0">
                <a:solidFill>
                  <a:schemeClr val="tx1"/>
                </a:solidFill>
                <a:latin typeface="Oswald ExtraLight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latin typeface="Oswald ExtraLight"/>
              </a:rPr>
              <a:t>lý</a:t>
            </a:r>
            <a:r>
              <a:rPr lang="en-US" sz="1800" b="1" dirty="0">
                <a:solidFill>
                  <a:schemeClr val="tx1"/>
                </a:solidFill>
                <a:latin typeface="Oswald ExtraLight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latin typeface="Oswald ExtraLight"/>
              </a:rPr>
              <a:t>nhà</a:t>
            </a:r>
            <a:r>
              <a:rPr lang="en-US" sz="1800" b="1" dirty="0">
                <a:solidFill>
                  <a:schemeClr val="tx1"/>
                </a:solidFill>
                <a:latin typeface="Oswald ExtraLight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latin typeface="Oswald ExtraLight"/>
              </a:rPr>
              <a:t>cung</a:t>
            </a:r>
            <a:r>
              <a:rPr lang="en-US" sz="1800" b="1" dirty="0">
                <a:solidFill>
                  <a:schemeClr val="tx1"/>
                </a:solidFill>
                <a:latin typeface="Oswald ExtraLight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latin typeface="Oswald ExtraLight"/>
              </a:rPr>
              <a:t>cấp</a:t>
            </a:r>
            <a:r>
              <a:rPr lang="en-US" sz="1800" b="1" dirty="0">
                <a:solidFill>
                  <a:schemeClr val="tx1"/>
                </a:solidFill>
                <a:latin typeface="Oswald ExtraLight"/>
              </a:rPr>
              <a:t>, </a:t>
            </a:r>
            <a:r>
              <a:rPr lang="en-US" sz="1800" b="1" dirty="0" err="1">
                <a:solidFill>
                  <a:schemeClr val="tx1"/>
                </a:solidFill>
                <a:latin typeface="Oswald ExtraLight"/>
              </a:rPr>
              <a:t>thống</a:t>
            </a:r>
            <a:r>
              <a:rPr lang="en-US" sz="1800" b="1" dirty="0">
                <a:solidFill>
                  <a:schemeClr val="tx1"/>
                </a:solidFill>
                <a:latin typeface="Oswald ExtraLight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latin typeface="Oswald ExtraLight"/>
              </a:rPr>
              <a:t>kê</a:t>
            </a:r>
            <a:r>
              <a:rPr lang="en-US" sz="1800" b="1" dirty="0">
                <a:solidFill>
                  <a:schemeClr val="tx1"/>
                </a:solidFill>
                <a:latin typeface="Oswald ExtraLight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latin typeface="Oswald ExtraLight"/>
              </a:rPr>
              <a:t>được</a:t>
            </a:r>
            <a:r>
              <a:rPr lang="en-US" sz="1800" b="1" dirty="0">
                <a:solidFill>
                  <a:schemeClr val="tx1"/>
                </a:solidFill>
                <a:latin typeface="Oswald ExtraLight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latin typeface="Oswald ExtraLight"/>
              </a:rPr>
              <a:t>thực</a:t>
            </a:r>
            <a:r>
              <a:rPr lang="en-US" sz="1800" b="1" dirty="0">
                <a:solidFill>
                  <a:schemeClr val="tx1"/>
                </a:solidFill>
                <a:latin typeface="Oswald ExtraLight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latin typeface="Oswald ExtraLight"/>
              </a:rPr>
              <a:t>hiện</a:t>
            </a:r>
            <a:r>
              <a:rPr lang="en-US" sz="1800" b="1" dirty="0">
                <a:solidFill>
                  <a:schemeClr val="tx1"/>
                </a:solidFill>
                <a:latin typeface="Oswald ExtraLight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latin typeface="Oswald ExtraLight"/>
              </a:rPr>
              <a:t>hàng</a:t>
            </a:r>
            <a:r>
              <a:rPr lang="en-US" sz="1800" b="1" dirty="0">
                <a:solidFill>
                  <a:schemeClr val="tx1"/>
                </a:solidFill>
                <a:latin typeface="Oswald ExtraLight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latin typeface="Oswald ExtraLight"/>
              </a:rPr>
              <a:t>tháng</a:t>
            </a:r>
            <a:r>
              <a:rPr lang="en-US" sz="1800" b="1" dirty="0">
                <a:solidFill>
                  <a:schemeClr val="tx1"/>
                </a:solidFill>
                <a:latin typeface="Oswald ExtraLight"/>
              </a:rPr>
              <a:t>, </a:t>
            </a:r>
            <a:r>
              <a:rPr lang="en-US" sz="1800" b="1" dirty="0" err="1">
                <a:solidFill>
                  <a:schemeClr val="tx1"/>
                </a:solidFill>
                <a:latin typeface="Oswald ExtraLight"/>
              </a:rPr>
              <a:t>hàng</a:t>
            </a:r>
            <a:r>
              <a:rPr lang="en-US" sz="1800" b="1" dirty="0">
                <a:solidFill>
                  <a:schemeClr val="tx1"/>
                </a:solidFill>
                <a:latin typeface="Oswald ExtraLight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latin typeface="Oswald ExtraLight"/>
              </a:rPr>
              <a:t>quý</a:t>
            </a:r>
            <a:r>
              <a:rPr lang="en-US" sz="1800" b="1" dirty="0">
                <a:solidFill>
                  <a:schemeClr val="tx1"/>
                </a:solidFill>
                <a:latin typeface="Oswald ExtraLight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latin typeface="Oswald ExtraLight"/>
              </a:rPr>
              <a:t>hoặc</a:t>
            </a:r>
            <a:r>
              <a:rPr lang="en-US" sz="1800" b="1" dirty="0">
                <a:solidFill>
                  <a:schemeClr val="tx1"/>
                </a:solidFill>
                <a:latin typeface="Oswald ExtraLight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latin typeface="Oswald ExtraLight"/>
              </a:rPr>
              <a:t>cũng</a:t>
            </a:r>
            <a:r>
              <a:rPr lang="en-US" sz="1800" b="1" dirty="0">
                <a:solidFill>
                  <a:schemeClr val="tx1"/>
                </a:solidFill>
                <a:latin typeface="Oswald ExtraLight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latin typeface="Oswald ExtraLight"/>
              </a:rPr>
              <a:t>có</a:t>
            </a:r>
            <a:r>
              <a:rPr lang="en-US" sz="1800" b="1" dirty="0">
                <a:solidFill>
                  <a:schemeClr val="tx1"/>
                </a:solidFill>
                <a:latin typeface="Oswald ExtraLight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latin typeface="Oswald ExtraLight"/>
              </a:rPr>
              <a:t>khi</a:t>
            </a:r>
            <a:r>
              <a:rPr lang="en-US" sz="1800" b="1" dirty="0">
                <a:solidFill>
                  <a:schemeClr val="tx1"/>
                </a:solidFill>
                <a:latin typeface="Oswald ExtraLight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latin typeface="Oswald ExtraLight"/>
              </a:rPr>
              <a:t>thống</a:t>
            </a:r>
            <a:r>
              <a:rPr lang="en-US" sz="1800" b="1" dirty="0">
                <a:solidFill>
                  <a:schemeClr val="tx1"/>
                </a:solidFill>
                <a:latin typeface="Oswald ExtraLight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latin typeface="Oswald ExtraLight"/>
              </a:rPr>
              <a:t>kê</a:t>
            </a:r>
            <a:r>
              <a:rPr lang="en-US" sz="1800" b="1" dirty="0">
                <a:solidFill>
                  <a:schemeClr val="tx1"/>
                </a:solidFill>
                <a:latin typeface="Oswald ExtraLight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latin typeface="Oswald ExtraLight"/>
              </a:rPr>
              <a:t>đột</a:t>
            </a:r>
            <a:r>
              <a:rPr lang="en-US" sz="1800" b="1" dirty="0">
                <a:solidFill>
                  <a:schemeClr val="tx1"/>
                </a:solidFill>
                <a:latin typeface="Oswald ExtraLight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latin typeface="Oswald ExtraLight"/>
              </a:rPr>
              <a:t>xuất</a:t>
            </a:r>
            <a:r>
              <a:rPr lang="en-US" sz="1800" b="1" dirty="0">
                <a:solidFill>
                  <a:schemeClr val="tx1"/>
                </a:solidFill>
                <a:latin typeface="Oswald ExtraLight"/>
              </a:rPr>
              <a:t>. </a:t>
            </a:r>
            <a:endParaRPr lang="en-US" sz="1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2280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Technology Project Proposal Minitheme by Slidesgo">
  <a:themeElements>
    <a:clrScheme name="Simple Light">
      <a:dk1>
        <a:srgbClr val="FFFFFF"/>
      </a:dk1>
      <a:lt1>
        <a:srgbClr val="E0E0E0"/>
      </a:lt1>
      <a:dk2>
        <a:srgbClr val="666666"/>
      </a:dk2>
      <a:lt2>
        <a:srgbClr val="000000"/>
      </a:lt2>
      <a:accent1>
        <a:srgbClr val="96FFF3"/>
      </a:accent1>
      <a:accent2>
        <a:srgbClr val="8F1EA0"/>
      </a:accent2>
      <a:accent3>
        <a:srgbClr val="3DC6FF"/>
      </a:accent3>
      <a:accent4>
        <a:srgbClr val="2619AA"/>
      </a:accent4>
      <a:accent5>
        <a:srgbClr val="190057"/>
      </a:accent5>
      <a:accent6>
        <a:srgbClr val="F139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A63847B36822847837E82443D1BBF8D" ma:contentTypeVersion="7" ma:contentTypeDescription="Create a new document." ma:contentTypeScope="" ma:versionID="7c096f8a800b6b7b97ad7427d2e0abf3">
  <xsd:schema xmlns:xsd="http://www.w3.org/2001/XMLSchema" xmlns:xs="http://www.w3.org/2001/XMLSchema" xmlns:p="http://schemas.microsoft.com/office/2006/metadata/properties" xmlns:ns3="4998594a-228f-46d3-b44a-6b79c4ccf154" xmlns:ns4="e19be751-5a06-4022-9f35-80d99edc9b12" targetNamespace="http://schemas.microsoft.com/office/2006/metadata/properties" ma:root="true" ma:fieldsID="93976658c36d25a674470a0cd360e4fe" ns3:_="" ns4:_="">
    <xsd:import namespace="4998594a-228f-46d3-b44a-6b79c4ccf154"/>
    <xsd:import namespace="e19be751-5a06-4022-9f35-80d99edc9b12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998594a-228f-46d3-b44a-6b79c4ccf15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19be751-5a06-4022-9f35-80d99edc9b12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4AD8CFC-1316-4789-9735-92EADDC70707}">
  <ds:schemaRefs>
    <ds:schemaRef ds:uri="4998594a-228f-46d3-b44a-6b79c4ccf154"/>
    <ds:schemaRef ds:uri="e19be751-5a06-4022-9f35-80d99edc9b12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0F6BC6D3-E043-4201-BB3E-236F5B2D603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F4B5745-4A63-4BAA-9B7B-6C4726A4A657}">
  <ds:schemaRefs>
    <ds:schemaRef ds:uri="4998594a-228f-46d3-b44a-6b79c4ccf154"/>
    <ds:schemaRef ds:uri="e19be751-5a06-4022-9f35-80d99edc9b12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112</TotalTime>
  <Words>955</Words>
  <Application>Microsoft Office PowerPoint</Application>
  <PresentationFormat>On-screen Show (16:9)</PresentationFormat>
  <Paragraphs>78</Paragraphs>
  <Slides>47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6" baseType="lpstr">
      <vt:lpstr>Courier New</vt:lpstr>
      <vt:lpstr>Bebas Neue</vt:lpstr>
      <vt:lpstr>DM Sans</vt:lpstr>
      <vt:lpstr>Calibri</vt:lpstr>
      <vt:lpstr>Roboto Condensed Light</vt:lpstr>
      <vt:lpstr>Oswald ExtraLight</vt:lpstr>
      <vt:lpstr>Oswald</vt:lpstr>
      <vt:lpstr>Arial</vt:lpstr>
      <vt:lpstr>Technology Project Proposal Minitheme by Slidesgo</vt:lpstr>
      <vt:lpstr>TIỂU LUẬN CÔNG NGHỆ PHẦN MỀM</vt:lpstr>
      <vt:lpstr>Thành viên </vt:lpstr>
      <vt:lpstr>Tổng quan</vt:lpstr>
      <vt:lpstr>Tổng Quan</vt:lpstr>
      <vt:lpstr>Giới thiệu</vt:lpstr>
      <vt:lpstr>PowerPoint Presentation</vt:lpstr>
      <vt:lpstr>PowerPoint Presentation</vt:lpstr>
      <vt:lpstr>PowerPoint Presentation</vt:lpstr>
      <vt:lpstr>PowerPoint Presentation</vt:lpstr>
      <vt:lpstr>Sơ đồ use case tổng quát</vt:lpstr>
      <vt:lpstr>PowerPoint Presentation</vt:lpstr>
      <vt:lpstr>Danh sách các tác nhân và sơ đồ use case của từng tác nhân</vt:lpstr>
      <vt:lpstr>PowerPoint Presentation</vt:lpstr>
      <vt:lpstr>PowerPoint Presentation</vt:lpstr>
      <vt:lpstr>PowerPoint Presentation</vt:lpstr>
      <vt:lpstr>Danh sách các tác nhân và sơ đồ use case của từng tác nhân</vt:lpstr>
      <vt:lpstr>PowerPoint Presentation</vt:lpstr>
      <vt:lpstr>Danh sách các tác nhân và sơ đồ use case của từng tác nhân</vt:lpstr>
      <vt:lpstr>PowerPoint Presentation</vt:lpstr>
      <vt:lpstr>Danh sách các tác nhân và sơ đồ use case của từng tác nhân</vt:lpstr>
      <vt:lpstr>PowerPoint Presentation</vt:lpstr>
      <vt:lpstr>Danh sách các tác nhân và sơ đồ use case của từng tác nhân</vt:lpstr>
      <vt:lpstr>PowerPoint Presentation</vt:lpstr>
      <vt:lpstr>Danh sách các tác nhân và sơ đồ use case của từng tác nhân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Giao diện đăng nhập</vt:lpstr>
      <vt:lpstr>Giao diện hệ thống</vt:lpstr>
      <vt:lpstr>Giao diện thông tin khách hàng</vt:lpstr>
      <vt:lpstr>Giao diện thông tin nhân viên</vt:lpstr>
      <vt:lpstr>Giao diện thông tin nhà cung cấp</vt:lpstr>
      <vt:lpstr>Giao diện hóa đơn bán hàng</vt:lpstr>
      <vt:lpstr>Giao diện hóa đơn nhập hàng</vt:lpstr>
      <vt:lpstr>Giao diện thống kê</vt:lpstr>
      <vt:lpstr>Activity Diagram</vt:lpstr>
      <vt:lpstr>Sơ đồ hoạt động đăng nhập</vt:lpstr>
      <vt:lpstr>Sơ đồ hoạt động khách hàng</vt:lpstr>
      <vt:lpstr>Sơ đồ hoạt động nhân viên</vt:lpstr>
      <vt:lpstr>Sơ đồ hoạt động nhà cung cấp</vt:lpstr>
      <vt:lpstr>Sơ đồ hoạt động hóa đơn bán hàng</vt:lpstr>
      <vt:lpstr>PowerPoint Presentation</vt:lpstr>
      <vt:lpstr>Sơ đồ hoạt động thống kê</vt:lpstr>
      <vt:lpstr>Tổng Kết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TECHNOLOGY PROJECT PROPOSAL MINITHEME</dc:title>
  <dc:creator>My Laptop</dc:creator>
  <cp:lastModifiedBy>Pham Duc  Quy</cp:lastModifiedBy>
  <cp:revision>549</cp:revision>
  <dcterms:modified xsi:type="dcterms:W3CDTF">2022-06-21T12:20:23Z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0x0101002A63847B36822847837E82443D1BBF8D</vt:lpwstr>
  </property>
</Properties>
</file>